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librarybox.u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09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4.jpg"/><Relationship Id="rId4" Type="http://schemas.openxmlformats.org/officeDocument/2006/relationships/image" Target="../media/image06.jpg"/><Relationship Id="rId5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5.png"/><Relationship Id="rId4" Type="http://schemas.openxmlformats.org/officeDocument/2006/relationships/hyperlink" Target="https://github.com/n8fr8/windfarm" TargetMode="External"/><Relationship Id="rId5" Type="http://schemas.openxmlformats.org/officeDocument/2006/relationships/hyperlink" Target="https://github.com/n8fr8/gilgamesh" TargetMode="External"/><Relationship Id="rId6" Type="http://schemas.openxmlformats.org/officeDocument/2006/relationships/hyperlink" Target="https://talk.developersquare.net/c/developers-corner/people-powered-nearby-networks" TargetMode="External"/><Relationship Id="rId7" Type="http://schemas.openxmlformats.org/officeDocument/2006/relationships/image" Target="../media/image07.png"/><Relationship Id="rId8" Type="http://schemas.openxmlformats.org/officeDocument/2006/relationships/image" Target="../media/image0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-24602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Wind Update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1843525"/>
            <a:ext cx="8520599" cy="2985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Beyond Static Networks </a:t>
            </a:r>
            <a:br>
              <a:rPr lang="en"/>
            </a:br>
            <a:r>
              <a:rPr lang="en"/>
              <a:t>To Consider Time and Space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or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Putting People Central in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Network Design and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/>
              <a:t>Keeping Them In Control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311700" y="1629925"/>
            <a:ext cx="8520599" cy="1977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Wind requires no permissions by authorities or roll out of infrastructure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So, how could Wind work in real life?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hape 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685800" y="4800600"/>
            <a:ext cx="75708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http://www.theatlantic.com/photo/2014/02/the-murmurations-of-starlings/100690/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0" y="76200"/>
            <a:ext cx="4384699" cy="29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idx="1" type="body"/>
          </p:nvPr>
        </p:nvSpPr>
        <p:spPr>
          <a:xfrm>
            <a:off x="4731675" y="4230575"/>
            <a:ext cx="41622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</a:rPr>
              <a:t>Cuba’s El </a:t>
            </a:r>
            <a:r>
              <a:rPr b="1" lang="en" sz="1100">
                <a:solidFill>
                  <a:srgbClr val="6A6A6A"/>
                </a:solidFill>
                <a:highlight>
                  <a:srgbClr val="FFFFFF"/>
                </a:highlight>
              </a:rPr>
              <a:t>Paquete</a:t>
            </a:r>
            <a:r>
              <a:rPr lang="en" sz="1100">
                <a:solidFill>
                  <a:srgbClr val="545454"/>
                </a:solidFill>
                <a:highlight>
                  <a:srgbClr val="FFFFFF"/>
                </a:highlight>
              </a:rPr>
              <a:t> Semanal “The Weekly Package”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801" y="782000"/>
            <a:ext cx="4587325" cy="338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 rotWithShape="1">
          <a:blip r:embed="rId5">
            <a:alphaModFix/>
          </a:blip>
          <a:srcRect b="36216" l="13031" r="20716" t="10120"/>
          <a:stretch/>
        </p:blipFill>
        <p:spPr>
          <a:xfrm>
            <a:off x="40900" y="2947375"/>
            <a:ext cx="4384700" cy="2040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/>
        </p:nvSpPr>
        <p:spPr>
          <a:xfrm>
            <a:off x="1607825" y="2327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0" name="Shape 550"/>
          <p:cNvCxnSpPr>
            <a:stCxn id="549" idx="7"/>
          </p:cNvCxnSpPr>
          <p:nvPr/>
        </p:nvCxnSpPr>
        <p:spPr>
          <a:xfrm flipH="1" rot="10800000">
            <a:off x="1812677" y="1149958"/>
            <a:ext cx="6294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1" name="Shape 551"/>
          <p:cNvCxnSpPr>
            <a:stCxn id="549" idx="5"/>
          </p:cNvCxnSpPr>
          <p:nvPr/>
        </p:nvCxnSpPr>
        <p:spPr>
          <a:xfrm>
            <a:off x="1812677" y="25125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2" name="Shape 552"/>
          <p:cNvCxnSpPr>
            <a:stCxn id="549" idx="1"/>
          </p:cNvCxnSpPr>
          <p:nvPr/>
        </p:nvCxnSpPr>
        <p:spPr>
          <a:xfrm rot="10800000">
            <a:off x="727672" y="1961458"/>
            <a:ext cx="9153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53" name="Shape 553"/>
          <p:cNvCxnSpPr>
            <a:stCxn id="549" idx="3"/>
          </p:cNvCxnSpPr>
          <p:nvPr/>
        </p:nvCxnSpPr>
        <p:spPr>
          <a:xfrm flipH="1">
            <a:off x="910672" y="2512541"/>
            <a:ext cx="7323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4" name="Shape 554"/>
          <p:cNvSpPr/>
          <p:nvPr/>
        </p:nvSpPr>
        <p:spPr>
          <a:xfrm flipH="1" rot="10800000">
            <a:off x="6696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 flipH="1" rot="10800000">
            <a:off x="898200" y="3347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 flipH="1" rot="10800000">
            <a:off x="2117400" y="2966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 flipH="1" rot="10800000">
            <a:off x="2422200" y="1061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4198625" y="2708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9" name="Shape 559"/>
          <p:cNvCxnSpPr>
            <a:stCxn id="558" idx="7"/>
          </p:cNvCxnSpPr>
          <p:nvPr/>
        </p:nvCxnSpPr>
        <p:spPr>
          <a:xfrm flipH="1" rot="10800000">
            <a:off x="4403477" y="890758"/>
            <a:ext cx="11781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0" name="Shape 560"/>
          <p:cNvCxnSpPr>
            <a:stCxn id="558" idx="3"/>
          </p:cNvCxnSpPr>
          <p:nvPr/>
        </p:nvCxnSpPr>
        <p:spPr>
          <a:xfrm flipH="1">
            <a:off x="3809872" y="2893541"/>
            <a:ext cx="423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1" name="Shape 561"/>
          <p:cNvSpPr/>
          <p:nvPr/>
        </p:nvSpPr>
        <p:spPr>
          <a:xfrm flipH="1" rot="10800000">
            <a:off x="3725225" y="317239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/>
        </p:nvSpPr>
        <p:spPr>
          <a:xfrm flipH="1" rot="10800000">
            <a:off x="5546400" y="832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7475225" y="24795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64" name="Shape 564"/>
          <p:cNvCxnSpPr>
            <a:stCxn id="563" idx="7"/>
          </p:cNvCxnSpPr>
          <p:nvPr/>
        </p:nvCxnSpPr>
        <p:spPr>
          <a:xfrm flipH="1" rot="10800000">
            <a:off x="7680077" y="2212858"/>
            <a:ext cx="2751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5" name="Shape 565"/>
          <p:cNvCxnSpPr>
            <a:stCxn id="563" idx="5"/>
          </p:cNvCxnSpPr>
          <p:nvPr/>
        </p:nvCxnSpPr>
        <p:spPr>
          <a:xfrm>
            <a:off x="7680077" y="26649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6" name="Shape 566"/>
          <p:cNvCxnSpPr>
            <a:stCxn id="563" idx="1"/>
          </p:cNvCxnSpPr>
          <p:nvPr/>
        </p:nvCxnSpPr>
        <p:spPr>
          <a:xfrm rot="10800000">
            <a:off x="7151272" y="2231758"/>
            <a:ext cx="359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67" name="Shape 567"/>
          <p:cNvCxnSpPr>
            <a:stCxn id="563" idx="3"/>
          </p:cNvCxnSpPr>
          <p:nvPr/>
        </p:nvCxnSpPr>
        <p:spPr>
          <a:xfrm flipH="1">
            <a:off x="7155172" y="2664941"/>
            <a:ext cx="3552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68" name="Shape 568"/>
          <p:cNvSpPr/>
          <p:nvPr/>
        </p:nvSpPr>
        <p:spPr>
          <a:xfrm flipH="1" rot="10800000">
            <a:off x="7070400" y="2128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/>
        </p:nvSpPr>
        <p:spPr>
          <a:xfrm flipH="1" rot="10800000">
            <a:off x="7070400" y="2890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/>
          <p:nvPr/>
        </p:nvSpPr>
        <p:spPr>
          <a:xfrm flipH="1" rot="10800000">
            <a:off x="79848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/>
        </p:nvSpPr>
        <p:spPr>
          <a:xfrm flipH="1" rot="10800000">
            <a:off x="7908600" y="2204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922025" y="38892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 txBox="1"/>
          <p:nvPr/>
        </p:nvSpPr>
        <p:spPr>
          <a:xfrm>
            <a:off x="1249675" y="36073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8am at home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4088125" y="3607300"/>
            <a:ext cx="10181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10am on the train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75" name="Shape 575"/>
          <p:cNvSpPr txBox="1"/>
          <p:nvPr/>
        </p:nvSpPr>
        <p:spPr>
          <a:xfrm>
            <a:off x="7126975" y="3607300"/>
            <a:ext cx="14453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2pm at Fellows Hour</a:t>
            </a:r>
          </a:p>
        </p:txBody>
      </p:sp>
      <p:cxnSp>
        <p:nvCxnSpPr>
          <p:cNvPr id="576" name="Shape 576"/>
          <p:cNvCxnSpPr/>
          <p:nvPr/>
        </p:nvCxnSpPr>
        <p:spPr>
          <a:xfrm rot="10800000">
            <a:off x="7574224" y="1885250"/>
            <a:ext cx="21000" cy="659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77" name="Shape 577"/>
          <p:cNvSpPr/>
          <p:nvPr/>
        </p:nvSpPr>
        <p:spPr>
          <a:xfrm flipH="1" rot="10800000">
            <a:off x="75276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8" name="Shape 578"/>
          <p:cNvCxnSpPr/>
          <p:nvPr/>
        </p:nvCxnSpPr>
        <p:spPr>
          <a:xfrm flipH="1">
            <a:off x="7471278" y="2664941"/>
            <a:ext cx="132599" cy="881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79" name="Shape 579"/>
          <p:cNvCxnSpPr/>
          <p:nvPr/>
        </p:nvCxnSpPr>
        <p:spPr>
          <a:xfrm flipH="1">
            <a:off x="7608575" y="2605275"/>
            <a:ext cx="685799" cy="7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80" name="Shape 580"/>
          <p:cNvSpPr/>
          <p:nvPr/>
        </p:nvSpPr>
        <p:spPr>
          <a:xfrm flipH="1" rot="10800000">
            <a:off x="8278170" y="25512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/>
        </p:nvSpPr>
        <p:spPr>
          <a:xfrm flipH="1" rot="10800000">
            <a:off x="7447589" y="34656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1737350" y="1896391"/>
            <a:ext cx="5886450" cy="1575200"/>
          </a:xfrm>
          <a:custGeom>
            <a:pathLst>
              <a:path extrusionOk="0" h="63008" w="235458">
                <a:moveTo>
                  <a:pt x="0" y="19973"/>
                </a:moveTo>
                <a:cubicBezTo>
                  <a:pt x="6705" y="16696"/>
                  <a:pt x="23393" y="-2200"/>
                  <a:pt x="40234" y="314"/>
                </a:cubicBezTo>
                <a:cubicBezTo>
                  <a:pt x="57074" y="2828"/>
                  <a:pt x="84659" y="25917"/>
                  <a:pt x="101042" y="35061"/>
                </a:cubicBezTo>
                <a:cubicBezTo>
                  <a:pt x="117425" y="44205"/>
                  <a:pt x="124358" y="50758"/>
                  <a:pt x="138532" y="55178"/>
                </a:cubicBezTo>
                <a:cubicBezTo>
                  <a:pt x="152705" y="59597"/>
                  <a:pt x="174117" y="60816"/>
                  <a:pt x="186081" y="61578"/>
                </a:cubicBezTo>
                <a:cubicBezTo>
                  <a:pt x="198044" y="62340"/>
                  <a:pt x="202082" y="65084"/>
                  <a:pt x="210312" y="59750"/>
                </a:cubicBezTo>
                <a:cubicBezTo>
                  <a:pt x="218541" y="54416"/>
                  <a:pt x="231267" y="34603"/>
                  <a:pt x="235458" y="295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lg" w="lg" type="stealth"/>
            <a:tailEnd len="lg" w="lg" type="none"/>
          </a:ln>
        </p:spPr>
      </p:sp>
      <p:sp>
        <p:nvSpPr>
          <p:cNvPr id="583" name="Shape 583"/>
          <p:cNvSpPr txBox="1"/>
          <p:nvPr/>
        </p:nvSpPr>
        <p:spPr>
          <a:xfrm>
            <a:off x="1920250" y="4479800"/>
            <a:ext cx="4874699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/>
              <a:t>Jason Griffey’s “Library Box in the Backpack” Network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"/>
              <a:t>Centralized but Dynamic Over Place and Times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2354575" y="14115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THE GRIFFEY-NET aka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http://librarybox.us/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1708650" y="3808125"/>
            <a:ext cx="5047199" cy="58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Shape 590"/>
          <p:cNvGrpSpPr/>
          <p:nvPr/>
        </p:nvGrpSpPr>
        <p:grpSpPr>
          <a:xfrm>
            <a:off x="1312819" y="1910705"/>
            <a:ext cx="1642091" cy="2061825"/>
            <a:chOff x="669600" y="1061547"/>
            <a:chExt cx="1858199" cy="2403900"/>
          </a:xfrm>
        </p:grpSpPr>
        <p:sp>
          <p:nvSpPr>
            <p:cNvPr id="591" name="Shape 591"/>
            <p:cNvSpPr/>
            <p:nvPr/>
          </p:nvSpPr>
          <p:spPr>
            <a:xfrm>
              <a:off x="1607825" y="2327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592" name="Shape 592"/>
            <p:cNvCxnSpPr>
              <a:stCxn id="591" idx="7"/>
            </p:cNvCxnSpPr>
            <p:nvPr/>
          </p:nvCxnSpPr>
          <p:spPr>
            <a:xfrm flipH="1" rot="10800000">
              <a:off x="1812677" y="1150258"/>
              <a:ext cx="629100" cy="1208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3" name="Shape 593"/>
            <p:cNvCxnSpPr>
              <a:stCxn id="591" idx="5"/>
            </p:cNvCxnSpPr>
            <p:nvPr/>
          </p:nvCxnSpPr>
          <p:spPr>
            <a:xfrm>
              <a:off x="1812677" y="2512541"/>
              <a:ext cx="355500" cy="523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4" name="Shape 594"/>
            <p:cNvCxnSpPr>
              <a:stCxn id="591" idx="1"/>
            </p:cNvCxnSpPr>
            <p:nvPr/>
          </p:nvCxnSpPr>
          <p:spPr>
            <a:xfrm rot="10800000">
              <a:off x="727972" y="1961758"/>
              <a:ext cx="915000" cy="397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595" name="Shape 595"/>
            <p:cNvCxnSpPr>
              <a:stCxn id="591" idx="3"/>
            </p:cNvCxnSpPr>
            <p:nvPr/>
          </p:nvCxnSpPr>
          <p:spPr>
            <a:xfrm flipH="1">
              <a:off x="910672" y="2512541"/>
              <a:ext cx="732300" cy="945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96" name="Shape 596"/>
            <p:cNvSpPr/>
            <p:nvPr/>
          </p:nvSpPr>
          <p:spPr>
            <a:xfrm flipH="1" rot="10800000">
              <a:off x="669600" y="18997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 flipH="1" rot="10800000">
              <a:off x="898200" y="3347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 flipH="1" rot="10800000">
              <a:off x="2117400" y="2966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 flipH="1" rot="10800000">
              <a:off x="2422200" y="1061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0" name="Shape 600"/>
          <p:cNvGrpSpPr/>
          <p:nvPr/>
        </p:nvGrpSpPr>
        <p:grpSpPr>
          <a:xfrm>
            <a:off x="4251883" y="2044369"/>
            <a:ext cx="1298068" cy="1306818"/>
            <a:chOff x="3725225" y="832947"/>
            <a:chExt cx="1926774" cy="2457350"/>
          </a:xfrm>
        </p:grpSpPr>
        <p:sp>
          <p:nvSpPr>
            <p:cNvPr id="601" name="Shape 601"/>
            <p:cNvSpPr/>
            <p:nvPr/>
          </p:nvSpPr>
          <p:spPr>
            <a:xfrm>
              <a:off x="4198625" y="2708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02" name="Shape 602"/>
            <p:cNvCxnSpPr>
              <a:stCxn id="601" idx="7"/>
            </p:cNvCxnSpPr>
            <p:nvPr/>
          </p:nvCxnSpPr>
          <p:spPr>
            <a:xfrm flipH="1" rot="10800000">
              <a:off x="4403477" y="891358"/>
              <a:ext cx="1178400" cy="1848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03" name="Shape 603"/>
            <p:cNvCxnSpPr>
              <a:stCxn id="601" idx="3"/>
            </p:cNvCxnSpPr>
            <p:nvPr/>
          </p:nvCxnSpPr>
          <p:spPr>
            <a:xfrm flipH="1">
              <a:off x="3809872" y="2893541"/>
              <a:ext cx="423900" cy="329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604" name="Shape 604"/>
            <p:cNvSpPr/>
            <p:nvPr/>
          </p:nvSpPr>
          <p:spPr>
            <a:xfrm flipH="1" rot="10800000">
              <a:off x="3725225" y="317239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 flipH="1" rot="10800000">
              <a:off x="5546400" y="832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Shape 606"/>
          <p:cNvGrpSpPr/>
          <p:nvPr/>
        </p:nvGrpSpPr>
        <p:grpSpPr>
          <a:xfrm rot="941558">
            <a:off x="7075875" y="1616374"/>
            <a:ext cx="862868" cy="1302013"/>
            <a:chOff x="7070400" y="1823547"/>
            <a:chExt cx="1313370" cy="1760009"/>
          </a:xfrm>
        </p:grpSpPr>
        <p:sp>
          <p:nvSpPr>
            <p:cNvPr id="607" name="Shape 607"/>
            <p:cNvSpPr/>
            <p:nvPr/>
          </p:nvSpPr>
          <p:spPr>
            <a:xfrm>
              <a:off x="7475225" y="24795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08" name="Shape 608"/>
            <p:cNvCxnSpPr>
              <a:stCxn id="607" idx="7"/>
            </p:cNvCxnSpPr>
            <p:nvPr/>
          </p:nvCxnSpPr>
          <p:spPr>
            <a:xfrm flipH="1" rot="9960664">
              <a:off x="7641101" y="2250245"/>
              <a:ext cx="352452" cy="223725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609" name="Shape 609"/>
            <p:cNvCxnSpPr>
              <a:stCxn id="607" idx="5"/>
            </p:cNvCxnSpPr>
            <p:nvPr/>
          </p:nvCxnSpPr>
          <p:spPr>
            <a:xfrm rot="-839413">
              <a:off x="7767090" y="2629189"/>
              <a:ext cx="181174" cy="594704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610" name="Shape 610"/>
            <p:cNvCxnSpPr>
              <a:stCxn id="607" idx="1"/>
            </p:cNvCxnSpPr>
            <p:nvPr/>
          </p:nvCxnSpPr>
          <p:spPr>
            <a:xfrm rot="9960732">
              <a:off x="7201894" y="2192189"/>
              <a:ext cx="258155" cy="358737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611" name="Shape 611"/>
            <p:cNvCxnSpPr>
              <a:stCxn id="607" idx="3"/>
            </p:cNvCxnSpPr>
            <p:nvPr/>
          </p:nvCxnSpPr>
          <p:spPr>
            <a:xfrm flipH="1" rot="-839774">
              <a:off x="7124385" y="2711547"/>
              <a:ext cx="416773" cy="163288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612" name="Shape 612"/>
            <p:cNvSpPr/>
            <p:nvPr/>
          </p:nvSpPr>
          <p:spPr>
            <a:xfrm flipH="1" rot="10800000">
              <a:off x="7070400" y="2128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3" name="Shape 613"/>
            <p:cNvSpPr/>
            <p:nvPr/>
          </p:nvSpPr>
          <p:spPr>
            <a:xfrm flipH="1" rot="10800000">
              <a:off x="7070400" y="2890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 flipH="1" rot="10800000">
              <a:off x="7984800" y="3118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 flipH="1" rot="10800000">
              <a:off x="7908600" y="2204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16" name="Shape 616"/>
            <p:cNvCxnSpPr/>
            <p:nvPr/>
          </p:nvCxnSpPr>
          <p:spPr>
            <a:xfrm rot="10800000">
              <a:off x="7574224" y="1885250"/>
              <a:ext cx="21000" cy="6590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617" name="Shape 617"/>
            <p:cNvSpPr/>
            <p:nvPr/>
          </p:nvSpPr>
          <p:spPr>
            <a:xfrm flipH="1" rot="10800000">
              <a:off x="7527600" y="1823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18" name="Shape 618"/>
            <p:cNvCxnSpPr/>
            <p:nvPr/>
          </p:nvCxnSpPr>
          <p:spPr>
            <a:xfrm flipH="1">
              <a:off x="7471278" y="2664941"/>
              <a:ext cx="132599" cy="8813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619" name="Shape 619"/>
            <p:cNvCxnSpPr/>
            <p:nvPr/>
          </p:nvCxnSpPr>
          <p:spPr>
            <a:xfrm flipH="1">
              <a:off x="7608575" y="2605275"/>
              <a:ext cx="685799" cy="74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620" name="Shape 620"/>
            <p:cNvSpPr/>
            <p:nvPr/>
          </p:nvSpPr>
          <p:spPr>
            <a:xfrm flipH="1" rot="10800000">
              <a:off x="8278170" y="25512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 flipH="1" rot="10800000">
              <a:off x="7447589" y="34656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Shape 622"/>
          <p:cNvSpPr txBox="1"/>
          <p:nvPr/>
        </p:nvSpPr>
        <p:spPr>
          <a:xfrm>
            <a:off x="2354575" y="14115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LIBRARY BOXEN CONTENT SYNCHRONIZATION</a:t>
            </a:r>
          </a:p>
        </p:txBody>
      </p:sp>
      <p:sp>
        <p:nvSpPr>
          <p:cNvPr id="623" name="Shape 623"/>
          <p:cNvSpPr/>
          <p:nvPr/>
        </p:nvSpPr>
        <p:spPr>
          <a:xfrm>
            <a:off x="2244975" y="1440408"/>
            <a:ext cx="5159200" cy="2213650"/>
          </a:xfrm>
          <a:custGeom>
            <a:pathLst>
              <a:path extrusionOk="0" h="88546" w="206368">
                <a:moveTo>
                  <a:pt x="628" y="64566"/>
                </a:moveTo>
                <a:cubicBezTo>
                  <a:pt x="1212" y="54693"/>
                  <a:pt x="-2760" y="14270"/>
                  <a:pt x="4133" y="5333"/>
                </a:cubicBezTo>
                <a:cubicBezTo>
                  <a:pt x="11026" y="-3604"/>
                  <a:pt x="29135" y="-859"/>
                  <a:pt x="41987" y="10941"/>
                </a:cubicBezTo>
                <a:cubicBezTo>
                  <a:pt x="54838" y="22741"/>
                  <a:pt x="69617" y="63573"/>
                  <a:pt x="81242" y="76133"/>
                </a:cubicBezTo>
                <a:cubicBezTo>
                  <a:pt x="92866" y="88692"/>
                  <a:pt x="96021" y="90912"/>
                  <a:pt x="111735" y="86297"/>
                </a:cubicBezTo>
                <a:cubicBezTo>
                  <a:pt x="127448" y="81682"/>
                  <a:pt x="164134" y="58607"/>
                  <a:pt x="175525" y="48443"/>
                </a:cubicBezTo>
                <a:cubicBezTo>
                  <a:pt x="186916" y="38278"/>
                  <a:pt x="174940" y="28582"/>
                  <a:pt x="180081" y="25311"/>
                </a:cubicBezTo>
                <a:cubicBezTo>
                  <a:pt x="185221" y="22039"/>
                  <a:pt x="201986" y="28231"/>
                  <a:pt x="206368" y="28816"/>
                </a:cubicBezTo>
              </a:path>
            </a:pathLst>
          </a:cu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624" name="Shape 624"/>
          <p:cNvSpPr txBox="1"/>
          <p:nvPr/>
        </p:nvSpPr>
        <p:spPr>
          <a:xfrm>
            <a:off x="1740350" y="4089250"/>
            <a:ext cx="1214399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8am HUB at home for family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3955626" y="3707150"/>
            <a:ext cx="20553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10am SPOKE (sync with public library hub as you walk by)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6508912" y="2895700"/>
            <a:ext cx="1890600" cy="65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12pm HUB at the cafe for friends &amp; nearby folks</a:t>
            </a:r>
          </a:p>
        </p:txBody>
      </p:sp>
      <p:sp>
        <p:nvSpPr>
          <p:cNvPr id="627" name="Shape 627"/>
          <p:cNvSpPr/>
          <p:nvPr/>
        </p:nvSpPr>
        <p:spPr>
          <a:xfrm flipH="1" rot="10800000">
            <a:off x="2185999" y="2995897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/>
          <p:nvPr/>
        </p:nvSpPr>
        <p:spPr>
          <a:xfrm flipH="1" rot="10800000">
            <a:off x="4217112" y="3283172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/>
        </p:nvSpPr>
        <p:spPr>
          <a:xfrm flipH="1" rot="10800000">
            <a:off x="7385124" y="2105123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746683" y="890811"/>
            <a:ext cx="2154750" cy="2216325"/>
          </a:xfrm>
          <a:custGeom>
            <a:pathLst>
              <a:path extrusionOk="0" h="88653" w="86190">
                <a:moveTo>
                  <a:pt x="22707" y="83746"/>
                </a:moveTo>
                <a:cubicBezTo>
                  <a:pt x="19026" y="79423"/>
                  <a:pt x="2904" y="68733"/>
                  <a:pt x="626" y="57810"/>
                </a:cubicBezTo>
                <a:cubicBezTo>
                  <a:pt x="-1652" y="46886"/>
                  <a:pt x="2904" y="27550"/>
                  <a:pt x="9038" y="18204"/>
                </a:cubicBezTo>
                <a:cubicBezTo>
                  <a:pt x="15171" y="8857"/>
                  <a:pt x="28665" y="4476"/>
                  <a:pt x="37428" y="1731"/>
                </a:cubicBezTo>
                <a:cubicBezTo>
                  <a:pt x="46190" y="-1014"/>
                  <a:pt x="54426" y="37"/>
                  <a:pt x="61612" y="1731"/>
                </a:cubicBezTo>
                <a:cubicBezTo>
                  <a:pt x="68797" y="3425"/>
                  <a:pt x="76449" y="5527"/>
                  <a:pt x="80539" y="11895"/>
                </a:cubicBezTo>
                <a:cubicBezTo>
                  <a:pt x="84628" y="18262"/>
                  <a:pt x="86322" y="31231"/>
                  <a:pt x="86147" y="39935"/>
                </a:cubicBezTo>
                <a:cubicBezTo>
                  <a:pt x="85971" y="48639"/>
                  <a:pt x="82232" y="56992"/>
                  <a:pt x="79487" y="64119"/>
                </a:cubicBezTo>
                <a:cubicBezTo>
                  <a:pt x="76741" y="71245"/>
                  <a:pt x="72593" y="78606"/>
                  <a:pt x="69673" y="82695"/>
                </a:cubicBezTo>
                <a:cubicBezTo>
                  <a:pt x="66752" y="86784"/>
                  <a:pt x="63247" y="87660"/>
                  <a:pt x="61962" y="88653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dash"/>
            <a:round/>
            <a:headEnd len="lg" w="lg" type="none"/>
            <a:tailEnd len="lg" w="lg" type="stealth"/>
          </a:ln>
        </p:spPr>
      </p:sp>
      <p:sp>
        <p:nvSpPr>
          <p:cNvPr id="635" name="Shape 635"/>
          <p:cNvSpPr txBox="1"/>
          <p:nvPr/>
        </p:nvSpPr>
        <p:spPr>
          <a:xfrm>
            <a:off x="1584000" y="17620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The Temple, the Causeway and the Meetup</a:t>
            </a:r>
          </a:p>
        </p:txBody>
      </p:sp>
      <p:grpSp>
        <p:nvGrpSpPr>
          <p:cNvPr id="636" name="Shape 636"/>
          <p:cNvGrpSpPr/>
          <p:nvPr/>
        </p:nvGrpSpPr>
        <p:grpSpPr>
          <a:xfrm>
            <a:off x="1347849" y="1512355"/>
            <a:ext cx="895280" cy="1069014"/>
            <a:chOff x="669600" y="1061547"/>
            <a:chExt cx="1858199" cy="2403900"/>
          </a:xfrm>
        </p:grpSpPr>
        <p:sp>
          <p:nvSpPr>
            <p:cNvPr id="637" name="Shape 637"/>
            <p:cNvSpPr/>
            <p:nvPr/>
          </p:nvSpPr>
          <p:spPr>
            <a:xfrm>
              <a:off x="1607825" y="2327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 flipH="1" rot="10800000">
              <a:off x="669600" y="18997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 flipH="1" rot="10800000">
              <a:off x="898200" y="3347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 flipH="1" rot="10800000">
              <a:off x="2117400" y="2966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 flipH="1" rot="10800000">
              <a:off x="2422200" y="1061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642" name="Shape 642"/>
            <p:cNvCxnSpPr>
              <a:stCxn id="637" idx="3"/>
            </p:cNvCxnSpPr>
            <p:nvPr/>
          </p:nvCxnSpPr>
          <p:spPr>
            <a:xfrm flipH="1">
              <a:off x="910072" y="2512541"/>
              <a:ext cx="732900" cy="945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3" name="Shape 643"/>
            <p:cNvCxnSpPr>
              <a:stCxn id="637" idx="7"/>
            </p:cNvCxnSpPr>
            <p:nvPr/>
          </p:nvCxnSpPr>
          <p:spPr>
            <a:xfrm flipH="1" rot="10800000">
              <a:off x="1812677" y="1149958"/>
              <a:ext cx="628800" cy="12090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4" name="Shape 644"/>
            <p:cNvCxnSpPr>
              <a:stCxn id="637" idx="1"/>
            </p:cNvCxnSpPr>
            <p:nvPr/>
          </p:nvCxnSpPr>
          <p:spPr>
            <a:xfrm rot="10800000">
              <a:off x="728272" y="1961758"/>
              <a:ext cx="914700" cy="397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645" name="Shape 645"/>
            <p:cNvCxnSpPr>
              <a:stCxn id="637" idx="5"/>
            </p:cNvCxnSpPr>
            <p:nvPr/>
          </p:nvCxnSpPr>
          <p:spPr>
            <a:xfrm>
              <a:off x="1812677" y="2512541"/>
              <a:ext cx="355500" cy="523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646" name="Shape 646"/>
          <p:cNvSpPr/>
          <p:nvPr/>
        </p:nvSpPr>
        <p:spPr>
          <a:xfrm flipH="1" rot="10800000">
            <a:off x="8220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7" name="Shape 647"/>
          <p:cNvSpPr/>
          <p:nvPr/>
        </p:nvSpPr>
        <p:spPr>
          <a:xfrm flipH="1" rot="10800000">
            <a:off x="1050600" y="2661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/>
        </p:nvSpPr>
        <p:spPr>
          <a:xfrm flipH="1" rot="10800000">
            <a:off x="1888800" y="2814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/>
        </p:nvSpPr>
        <p:spPr>
          <a:xfrm flipH="1" rot="10800000">
            <a:off x="2650800" y="2280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/>
          <p:nvPr/>
        </p:nvSpPr>
        <p:spPr>
          <a:xfrm flipH="1" rot="10800000">
            <a:off x="1203000" y="1137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1" name="Shape 651"/>
          <p:cNvSpPr/>
          <p:nvPr/>
        </p:nvSpPr>
        <p:spPr>
          <a:xfrm flipH="1" rot="10800000">
            <a:off x="2803200" y="2052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/>
        </p:nvSpPr>
        <p:spPr>
          <a:xfrm flipH="1" rot="10800000">
            <a:off x="26508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/>
        </p:nvSpPr>
        <p:spPr>
          <a:xfrm flipH="1" rot="10800000">
            <a:off x="2498400" y="1137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/>
        </p:nvSpPr>
        <p:spPr>
          <a:xfrm flipH="1" rot="10800000">
            <a:off x="898200" y="2585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/>
        </p:nvSpPr>
        <p:spPr>
          <a:xfrm flipH="1" rot="10800000">
            <a:off x="1736400" y="2890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" name="Shape 656"/>
          <p:cNvSpPr/>
          <p:nvPr/>
        </p:nvSpPr>
        <p:spPr>
          <a:xfrm flipH="1" rot="10800000">
            <a:off x="2041200" y="2966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/>
          <p:nvPr/>
        </p:nvSpPr>
        <p:spPr>
          <a:xfrm flipH="1" rot="10800000">
            <a:off x="1584000" y="3042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/>
          <p:nvPr/>
        </p:nvSpPr>
        <p:spPr>
          <a:xfrm flipH="1" rot="10800000">
            <a:off x="18126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/>
        </p:nvSpPr>
        <p:spPr>
          <a:xfrm flipH="1" rot="10800000">
            <a:off x="21174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0" name="Shape 660"/>
          <p:cNvSpPr/>
          <p:nvPr/>
        </p:nvSpPr>
        <p:spPr>
          <a:xfrm flipH="1" rot="10800000">
            <a:off x="5934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/>
        </p:nvSpPr>
        <p:spPr>
          <a:xfrm flipH="1" rot="10800000">
            <a:off x="1279200" y="909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/>
        </p:nvSpPr>
        <p:spPr>
          <a:xfrm flipH="1" rot="10800000">
            <a:off x="2650800" y="1290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/>
        </p:nvSpPr>
        <p:spPr>
          <a:xfrm flipH="1" rot="10800000">
            <a:off x="2498400" y="909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64" name="Shape 664"/>
          <p:cNvCxnSpPr>
            <a:stCxn id="650" idx="1"/>
            <a:endCxn id="661" idx="1"/>
          </p:cNvCxnSpPr>
          <p:nvPr/>
        </p:nvCxnSpPr>
        <p:spPr>
          <a:xfrm flipH="1" rot="10800000">
            <a:off x="1218464" y="1009781"/>
            <a:ext cx="762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5" name="Shape 665"/>
          <p:cNvCxnSpPr>
            <a:stCxn id="663" idx="0"/>
            <a:endCxn id="653" idx="7"/>
          </p:cNvCxnSpPr>
          <p:nvPr/>
        </p:nvCxnSpPr>
        <p:spPr>
          <a:xfrm>
            <a:off x="2551200" y="1027047"/>
            <a:ext cx="372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6" name="Shape 666"/>
          <p:cNvCxnSpPr>
            <a:stCxn id="663" idx="6"/>
            <a:endCxn id="662" idx="4"/>
          </p:cNvCxnSpPr>
          <p:nvPr/>
        </p:nvCxnSpPr>
        <p:spPr>
          <a:xfrm>
            <a:off x="2604000" y="968097"/>
            <a:ext cx="996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7" name="Shape 667"/>
          <p:cNvCxnSpPr>
            <a:stCxn id="653" idx="0"/>
            <a:endCxn id="662" idx="0"/>
          </p:cNvCxnSpPr>
          <p:nvPr/>
        </p:nvCxnSpPr>
        <p:spPr>
          <a:xfrm>
            <a:off x="2551200" y="1255647"/>
            <a:ext cx="1524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8" name="Shape 668"/>
          <p:cNvCxnSpPr>
            <a:stCxn id="652" idx="2"/>
            <a:endCxn id="651" idx="0"/>
          </p:cNvCxnSpPr>
          <p:nvPr/>
        </p:nvCxnSpPr>
        <p:spPr>
          <a:xfrm>
            <a:off x="2650800" y="1958697"/>
            <a:ext cx="2052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69" name="Shape 669"/>
          <p:cNvCxnSpPr>
            <a:stCxn id="652" idx="2"/>
            <a:endCxn id="649" idx="1"/>
          </p:cNvCxnSpPr>
          <p:nvPr/>
        </p:nvCxnSpPr>
        <p:spPr>
          <a:xfrm>
            <a:off x="2650800" y="1958697"/>
            <a:ext cx="156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0" name="Shape 670"/>
          <p:cNvCxnSpPr>
            <a:endCxn id="654" idx="0"/>
          </p:cNvCxnSpPr>
          <p:nvPr/>
        </p:nvCxnSpPr>
        <p:spPr>
          <a:xfrm rot="10800000">
            <a:off x="951000" y="2703447"/>
            <a:ext cx="2052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1" name="Shape 671"/>
          <p:cNvCxnSpPr>
            <a:stCxn id="660" idx="1"/>
          </p:cNvCxnSpPr>
          <p:nvPr/>
        </p:nvCxnSpPr>
        <p:spPr>
          <a:xfrm>
            <a:off x="608864" y="1619381"/>
            <a:ext cx="37200" cy="1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2" name="Shape 672"/>
          <p:cNvCxnSpPr>
            <a:stCxn id="660" idx="7"/>
            <a:endCxn id="646" idx="7"/>
          </p:cNvCxnSpPr>
          <p:nvPr/>
        </p:nvCxnSpPr>
        <p:spPr>
          <a:xfrm>
            <a:off x="683535" y="1619381"/>
            <a:ext cx="228600" cy="38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3" name="Shape 673"/>
          <p:cNvCxnSpPr>
            <a:stCxn id="657" idx="4"/>
            <a:endCxn id="655" idx="2"/>
          </p:cNvCxnSpPr>
          <p:nvPr/>
        </p:nvCxnSpPr>
        <p:spPr>
          <a:xfrm flipH="1" rot="10800000">
            <a:off x="1636800" y="2949147"/>
            <a:ext cx="99600" cy="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4" name="Shape 674"/>
          <p:cNvCxnSpPr>
            <a:stCxn id="655" idx="5"/>
            <a:endCxn id="655" idx="2"/>
          </p:cNvCxnSpPr>
          <p:nvPr/>
        </p:nvCxnSpPr>
        <p:spPr>
          <a:xfrm flipH="1">
            <a:off x="1736535" y="2907613"/>
            <a:ext cx="90000" cy="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5" name="Shape 675"/>
          <p:cNvCxnSpPr>
            <a:stCxn id="655" idx="6"/>
            <a:endCxn id="656" idx="0"/>
          </p:cNvCxnSpPr>
          <p:nvPr/>
        </p:nvCxnSpPr>
        <p:spPr>
          <a:xfrm>
            <a:off x="1842000" y="2949297"/>
            <a:ext cx="252000" cy="1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6" name="Shape 676"/>
          <p:cNvCxnSpPr>
            <a:stCxn id="655" idx="7"/>
            <a:endCxn id="637" idx="4"/>
          </p:cNvCxnSpPr>
          <p:nvPr/>
        </p:nvCxnSpPr>
        <p:spPr>
          <a:xfrm flipH="1" rot="10800000">
            <a:off x="1826535" y="2171681"/>
            <a:ext cx="31200" cy="8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7" name="Shape 677"/>
          <p:cNvCxnSpPr>
            <a:stCxn id="641" idx="0"/>
            <a:endCxn id="653" idx="1"/>
          </p:cNvCxnSpPr>
          <p:nvPr/>
        </p:nvCxnSpPr>
        <p:spPr>
          <a:xfrm flipH="1" rot="10800000">
            <a:off x="2217690" y="1238385"/>
            <a:ext cx="296100" cy="3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8" name="Shape 678"/>
          <p:cNvCxnSpPr/>
          <p:nvPr/>
        </p:nvCxnSpPr>
        <p:spPr>
          <a:xfrm>
            <a:off x="4137700" y="1144375"/>
            <a:ext cx="3864300" cy="26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679" name="Shape 679"/>
          <p:cNvCxnSpPr/>
          <p:nvPr/>
        </p:nvCxnSpPr>
        <p:spPr>
          <a:xfrm>
            <a:off x="4137700" y="2134975"/>
            <a:ext cx="3864300" cy="26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80" name="Shape 680"/>
          <p:cNvSpPr/>
          <p:nvPr/>
        </p:nvSpPr>
        <p:spPr>
          <a:xfrm flipH="1" rot="10800000">
            <a:off x="3717600" y="1061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1" name="Shape 681"/>
          <p:cNvSpPr/>
          <p:nvPr/>
        </p:nvSpPr>
        <p:spPr>
          <a:xfrm flipH="1" rot="10800000">
            <a:off x="3870000" y="1290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" name="Shape 682"/>
          <p:cNvSpPr/>
          <p:nvPr/>
        </p:nvSpPr>
        <p:spPr>
          <a:xfrm flipH="1" rot="10800000">
            <a:off x="37176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/>
          <p:nvPr/>
        </p:nvSpPr>
        <p:spPr>
          <a:xfrm flipH="1" rot="10800000">
            <a:off x="40986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/>
        </p:nvSpPr>
        <p:spPr>
          <a:xfrm flipH="1" rot="10800000">
            <a:off x="4327200" y="1594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/>
        </p:nvSpPr>
        <p:spPr>
          <a:xfrm flipH="1" rot="10800000">
            <a:off x="44034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/>
        </p:nvSpPr>
        <p:spPr>
          <a:xfrm flipH="1" rot="10800000">
            <a:off x="3641400" y="1975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7" name="Shape 687"/>
          <p:cNvSpPr/>
          <p:nvPr/>
        </p:nvSpPr>
        <p:spPr>
          <a:xfrm flipH="1" rot="10800000">
            <a:off x="44796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/>
        </p:nvSpPr>
        <p:spPr>
          <a:xfrm flipH="1" rot="10800000">
            <a:off x="46320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/>
        </p:nvSpPr>
        <p:spPr>
          <a:xfrm flipH="1" rot="10800000">
            <a:off x="46320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0" name="Shape 690"/>
          <p:cNvSpPr/>
          <p:nvPr/>
        </p:nvSpPr>
        <p:spPr>
          <a:xfrm flipH="1" rot="10800000">
            <a:off x="47844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/>
        </p:nvSpPr>
        <p:spPr>
          <a:xfrm flipH="1" rot="10800000">
            <a:off x="4936800" y="1290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2" name="Shape 692"/>
          <p:cNvSpPr/>
          <p:nvPr/>
        </p:nvSpPr>
        <p:spPr>
          <a:xfrm flipH="1" rot="10800000">
            <a:off x="4936800" y="1671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/>
          <p:nvPr/>
        </p:nvSpPr>
        <p:spPr>
          <a:xfrm flipH="1" rot="10800000">
            <a:off x="50892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/>
        </p:nvSpPr>
        <p:spPr>
          <a:xfrm flipH="1" rot="10800000">
            <a:off x="52416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/>
        </p:nvSpPr>
        <p:spPr>
          <a:xfrm flipH="1" rot="10800000">
            <a:off x="50130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" name="Shape 696"/>
          <p:cNvSpPr/>
          <p:nvPr/>
        </p:nvSpPr>
        <p:spPr>
          <a:xfrm flipH="1" rot="10800000">
            <a:off x="53178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/>
        </p:nvSpPr>
        <p:spPr>
          <a:xfrm flipH="1" rot="10800000">
            <a:off x="55464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" name="Shape 698"/>
          <p:cNvSpPr/>
          <p:nvPr/>
        </p:nvSpPr>
        <p:spPr>
          <a:xfrm flipH="1" rot="10800000">
            <a:off x="5546400" y="1594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/>
        </p:nvSpPr>
        <p:spPr>
          <a:xfrm flipH="1" rot="10800000">
            <a:off x="5470200" y="1366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/>
          <p:nvPr/>
        </p:nvSpPr>
        <p:spPr>
          <a:xfrm flipH="1" rot="10800000">
            <a:off x="54702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1" name="Shape 701"/>
          <p:cNvSpPr/>
          <p:nvPr/>
        </p:nvSpPr>
        <p:spPr>
          <a:xfrm flipH="1" rot="10800000">
            <a:off x="5775000" y="1671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/>
        </p:nvSpPr>
        <p:spPr>
          <a:xfrm flipH="1" rot="10800000">
            <a:off x="5698800" y="1366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/>
        </p:nvSpPr>
        <p:spPr>
          <a:xfrm flipH="1" rot="10800000">
            <a:off x="56988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" name="Shape 704"/>
          <p:cNvSpPr/>
          <p:nvPr/>
        </p:nvSpPr>
        <p:spPr>
          <a:xfrm flipH="1" rot="10800000">
            <a:off x="60798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/>
        </p:nvSpPr>
        <p:spPr>
          <a:xfrm flipH="1" rot="10800000">
            <a:off x="5927400" y="1366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" name="Shape 706"/>
          <p:cNvSpPr/>
          <p:nvPr/>
        </p:nvSpPr>
        <p:spPr>
          <a:xfrm flipH="1" rot="10800000">
            <a:off x="6308400" y="1594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/>
        </p:nvSpPr>
        <p:spPr>
          <a:xfrm flipH="1" rot="10800000">
            <a:off x="65370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8" name="Shape 708"/>
          <p:cNvSpPr/>
          <p:nvPr/>
        </p:nvSpPr>
        <p:spPr>
          <a:xfrm flipH="1" rot="10800000">
            <a:off x="66132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/>
        </p:nvSpPr>
        <p:spPr>
          <a:xfrm flipH="1" rot="10800000">
            <a:off x="6765600" y="1662385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0" name="Shape 710"/>
          <p:cNvSpPr/>
          <p:nvPr/>
        </p:nvSpPr>
        <p:spPr>
          <a:xfrm flipH="1" rot="10800000">
            <a:off x="7299000" y="1290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/>
        </p:nvSpPr>
        <p:spPr>
          <a:xfrm flipH="1" rot="10800000">
            <a:off x="68418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/>
        </p:nvSpPr>
        <p:spPr>
          <a:xfrm flipH="1" rot="10800000">
            <a:off x="8213400" y="985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/>
        </p:nvSpPr>
        <p:spPr>
          <a:xfrm flipH="1" rot="10800000">
            <a:off x="84420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 flipH="1" rot="10800000">
            <a:off x="81372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 flipH="1" rot="10800000">
            <a:off x="84420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 flipH="1" rot="10800000">
            <a:off x="6918000" y="1290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/>
          <p:nvPr/>
        </p:nvSpPr>
        <p:spPr>
          <a:xfrm flipH="1" rot="10800000">
            <a:off x="70704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" name="Shape 718"/>
          <p:cNvSpPr/>
          <p:nvPr/>
        </p:nvSpPr>
        <p:spPr>
          <a:xfrm flipH="1" rot="10800000">
            <a:off x="69942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" name="Shape 719"/>
          <p:cNvSpPr/>
          <p:nvPr/>
        </p:nvSpPr>
        <p:spPr>
          <a:xfrm flipH="1" rot="10800000">
            <a:off x="72228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/>
        </p:nvSpPr>
        <p:spPr>
          <a:xfrm flipH="1" rot="10800000">
            <a:off x="7299000" y="1518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1" name="Shape 721"/>
          <p:cNvSpPr/>
          <p:nvPr/>
        </p:nvSpPr>
        <p:spPr>
          <a:xfrm flipH="1" rot="10800000">
            <a:off x="73752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2" name="Shape 722"/>
          <p:cNvSpPr/>
          <p:nvPr/>
        </p:nvSpPr>
        <p:spPr>
          <a:xfrm flipH="1" rot="10800000">
            <a:off x="7680000" y="1747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" name="Shape 723"/>
          <p:cNvSpPr/>
          <p:nvPr/>
        </p:nvSpPr>
        <p:spPr>
          <a:xfrm flipH="1" rot="10800000">
            <a:off x="7603800" y="1975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/>
        </p:nvSpPr>
        <p:spPr>
          <a:xfrm flipH="1" rot="10800000">
            <a:off x="76038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" name="Shape 725"/>
          <p:cNvSpPr/>
          <p:nvPr/>
        </p:nvSpPr>
        <p:spPr>
          <a:xfrm flipH="1" rot="10800000">
            <a:off x="79086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/>
        </p:nvSpPr>
        <p:spPr>
          <a:xfrm flipH="1" rot="10800000">
            <a:off x="7832400" y="1442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7" name="Shape 727"/>
          <p:cNvSpPr/>
          <p:nvPr/>
        </p:nvSpPr>
        <p:spPr>
          <a:xfrm>
            <a:off x="3732750" y="1214450"/>
            <a:ext cx="4714150" cy="307075"/>
          </a:xfrm>
          <a:custGeom>
            <a:pathLst>
              <a:path extrusionOk="0" h="12283" w="188566">
                <a:moveTo>
                  <a:pt x="0" y="1402"/>
                </a:moveTo>
                <a:cubicBezTo>
                  <a:pt x="3388" y="2278"/>
                  <a:pt x="12618" y="5199"/>
                  <a:pt x="20329" y="6660"/>
                </a:cubicBezTo>
                <a:cubicBezTo>
                  <a:pt x="28040" y="8120"/>
                  <a:pt x="36335" y="9522"/>
                  <a:pt x="46266" y="10165"/>
                </a:cubicBezTo>
                <a:cubicBezTo>
                  <a:pt x="56196" y="10807"/>
                  <a:pt x="70449" y="11099"/>
                  <a:pt x="79913" y="10515"/>
                </a:cubicBezTo>
                <a:cubicBezTo>
                  <a:pt x="89376" y="9930"/>
                  <a:pt x="92180" y="6367"/>
                  <a:pt x="103046" y="6660"/>
                </a:cubicBezTo>
                <a:cubicBezTo>
                  <a:pt x="113911" y="6952"/>
                  <a:pt x="132721" y="12209"/>
                  <a:pt x="145105" y="12268"/>
                </a:cubicBezTo>
                <a:cubicBezTo>
                  <a:pt x="157489" y="12326"/>
                  <a:pt x="170106" y="9054"/>
                  <a:pt x="177350" y="7010"/>
                </a:cubicBezTo>
                <a:cubicBezTo>
                  <a:pt x="184593" y="4965"/>
                  <a:pt x="186696" y="1168"/>
                  <a:pt x="188566" y="0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dash"/>
            <a:round/>
            <a:headEnd len="lg" w="lg" type="none"/>
            <a:tailEnd len="lg" w="lg" type="triangle"/>
          </a:ln>
        </p:spPr>
      </p:sp>
      <p:sp>
        <p:nvSpPr>
          <p:cNvPr id="728" name="Shape 728"/>
          <p:cNvSpPr/>
          <p:nvPr/>
        </p:nvSpPr>
        <p:spPr>
          <a:xfrm>
            <a:off x="3855425" y="1700039"/>
            <a:ext cx="4591475" cy="460750"/>
          </a:xfrm>
          <a:custGeom>
            <a:pathLst>
              <a:path extrusionOk="0" h="18430" w="183659">
                <a:moveTo>
                  <a:pt x="183659" y="18430"/>
                </a:moveTo>
                <a:cubicBezTo>
                  <a:pt x="179453" y="16677"/>
                  <a:pt x="166952" y="10251"/>
                  <a:pt x="158424" y="7915"/>
                </a:cubicBezTo>
                <a:cubicBezTo>
                  <a:pt x="149895" y="5578"/>
                  <a:pt x="141132" y="4118"/>
                  <a:pt x="132487" y="4410"/>
                </a:cubicBezTo>
                <a:cubicBezTo>
                  <a:pt x="123841" y="4702"/>
                  <a:pt x="119869" y="10368"/>
                  <a:pt x="106551" y="9667"/>
                </a:cubicBezTo>
                <a:cubicBezTo>
                  <a:pt x="93232" y="8966"/>
                  <a:pt x="63614" y="1021"/>
                  <a:pt x="52574" y="204"/>
                </a:cubicBezTo>
                <a:cubicBezTo>
                  <a:pt x="41533" y="-613"/>
                  <a:pt x="49069" y="2658"/>
                  <a:pt x="40307" y="4761"/>
                </a:cubicBezTo>
                <a:cubicBezTo>
                  <a:pt x="31544" y="6864"/>
                  <a:pt x="6717" y="11478"/>
                  <a:pt x="0" y="12822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dash"/>
            <a:round/>
            <a:headEnd len="lg" w="lg" type="none"/>
            <a:tailEnd len="lg" w="lg" type="triangle"/>
          </a:ln>
        </p:spPr>
      </p:sp>
      <p:sp>
        <p:nvSpPr>
          <p:cNvPr id="729" name="Shape 729"/>
          <p:cNvSpPr/>
          <p:nvPr/>
        </p:nvSpPr>
        <p:spPr>
          <a:xfrm flipH="1" rot="10800000">
            <a:off x="4860600" y="3728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0" name="Shape 730"/>
          <p:cNvSpPr/>
          <p:nvPr/>
        </p:nvSpPr>
        <p:spPr>
          <a:xfrm flipH="1" rot="10800000">
            <a:off x="5013000" y="4033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1" name="Shape 731"/>
          <p:cNvSpPr/>
          <p:nvPr/>
        </p:nvSpPr>
        <p:spPr>
          <a:xfrm flipH="1" rot="10800000">
            <a:off x="5394000" y="4338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/>
        </p:nvSpPr>
        <p:spPr>
          <a:xfrm flipH="1" rot="10800000">
            <a:off x="5851200" y="4414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/>
        </p:nvSpPr>
        <p:spPr>
          <a:xfrm flipH="1" rot="10800000">
            <a:off x="6689400" y="4261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4" name="Shape 734"/>
          <p:cNvSpPr/>
          <p:nvPr/>
        </p:nvSpPr>
        <p:spPr>
          <a:xfrm flipH="1" rot="10800000">
            <a:off x="50892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5" name="Shape 735"/>
          <p:cNvSpPr txBox="1"/>
          <p:nvPr/>
        </p:nvSpPr>
        <p:spPr>
          <a:xfrm>
            <a:off x="1283150" y="3327250"/>
            <a:ext cx="1214399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Temple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36" name="Shape 736"/>
          <p:cNvSpPr txBox="1"/>
          <p:nvPr/>
        </p:nvSpPr>
        <p:spPr>
          <a:xfrm>
            <a:off x="5474150" y="2108050"/>
            <a:ext cx="1214399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Causeway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737" name="Shape 737"/>
          <p:cNvSpPr/>
          <p:nvPr/>
        </p:nvSpPr>
        <p:spPr>
          <a:xfrm flipH="1" rot="10800000">
            <a:off x="7070400" y="3804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" name="Shape 738"/>
          <p:cNvSpPr/>
          <p:nvPr/>
        </p:nvSpPr>
        <p:spPr>
          <a:xfrm flipH="1" rot="10800000">
            <a:off x="5546400" y="2814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" name="Shape 739"/>
          <p:cNvSpPr/>
          <p:nvPr/>
        </p:nvSpPr>
        <p:spPr>
          <a:xfrm flipH="1" rot="10800000">
            <a:off x="6079800" y="28141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/>
        </p:nvSpPr>
        <p:spPr>
          <a:xfrm flipH="1" rot="10800000">
            <a:off x="66132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5152250" y="3177225"/>
            <a:ext cx="622150" cy="490700"/>
          </a:xfrm>
          <a:custGeom>
            <a:pathLst>
              <a:path extrusionOk="0" h="19628" w="24886">
                <a:moveTo>
                  <a:pt x="0" y="0"/>
                </a:moveTo>
                <a:cubicBezTo>
                  <a:pt x="4147" y="3271"/>
                  <a:pt x="20738" y="16356"/>
                  <a:pt x="24886" y="1962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742" name="Shape 742"/>
          <p:cNvSpPr/>
          <p:nvPr/>
        </p:nvSpPr>
        <p:spPr>
          <a:xfrm>
            <a:off x="5642950" y="2905600"/>
            <a:ext cx="122675" cy="657175"/>
          </a:xfrm>
          <a:custGeom>
            <a:pathLst>
              <a:path extrusionOk="0" h="26287" w="4907">
                <a:moveTo>
                  <a:pt x="0" y="0"/>
                </a:moveTo>
                <a:cubicBezTo>
                  <a:pt x="817" y="4381"/>
                  <a:pt x="4089" y="21905"/>
                  <a:pt x="4907" y="262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sp>
        <p:nvSpPr>
          <p:cNvPr id="743" name="Shape 743"/>
          <p:cNvSpPr/>
          <p:nvPr/>
        </p:nvSpPr>
        <p:spPr>
          <a:xfrm>
            <a:off x="5835725" y="2931875"/>
            <a:ext cx="297925" cy="657175"/>
          </a:xfrm>
          <a:custGeom>
            <a:pathLst>
              <a:path extrusionOk="0" h="26287" w="11917">
                <a:moveTo>
                  <a:pt x="11917" y="0"/>
                </a:moveTo>
                <a:cubicBezTo>
                  <a:pt x="9930" y="4381"/>
                  <a:pt x="1986" y="21905"/>
                  <a:pt x="0" y="262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  <p:cxnSp>
        <p:nvCxnSpPr>
          <p:cNvPr id="744" name="Shape 744"/>
          <p:cNvCxnSpPr>
            <a:stCxn id="740" idx="6"/>
          </p:cNvCxnSpPr>
          <p:nvPr/>
        </p:nvCxnSpPr>
        <p:spPr>
          <a:xfrm flipH="1">
            <a:off x="5879400" y="3177897"/>
            <a:ext cx="839400" cy="45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45" name="Shape 745"/>
          <p:cNvCxnSpPr/>
          <p:nvPr/>
        </p:nvCxnSpPr>
        <p:spPr>
          <a:xfrm rot="10800000">
            <a:off x="5967174" y="3676625"/>
            <a:ext cx="1182900" cy="201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46" name="Shape 746"/>
          <p:cNvCxnSpPr>
            <a:stCxn id="729" idx="4"/>
          </p:cNvCxnSpPr>
          <p:nvPr/>
        </p:nvCxnSpPr>
        <p:spPr>
          <a:xfrm>
            <a:off x="4913400" y="3728547"/>
            <a:ext cx="7998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47" name="Shape 747"/>
          <p:cNvCxnSpPr>
            <a:stCxn id="730" idx="6"/>
          </p:cNvCxnSpPr>
          <p:nvPr/>
        </p:nvCxnSpPr>
        <p:spPr>
          <a:xfrm flipH="1" rot="10800000">
            <a:off x="5118600" y="3808197"/>
            <a:ext cx="699600" cy="28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48" name="Shape 748"/>
          <p:cNvCxnSpPr>
            <a:stCxn id="731" idx="5"/>
          </p:cNvCxnSpPr>
          <p:nvPr/>
        </p:nvCxnSpPr>
        <p:spPr>
          <a:xfrm flipH="1" rot="10800000">
            <a:off x="5484135" y="3878113"/>
            <a:ext cx="334200" cy="47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49" name="Shape 749"/>
          <p:cNvCxnSpPr>
            <a:stCxn id="732" idx="6"/>
          </p:cNvCxnSpPr>
          <p:nvPr/>
        </p:nvCxnSpPr>
        <p:spPr>
          <a:xfrm rot="10800000">
            <a:off x="5914500" y="3878097"/>
            <a:ext cx="42300" cy="59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50" name="Shape 750"/>
          <p:cNvCxnSpPr>
            <a:stCxn id="733" idx="1"/>
          </p:cNvCxnSpPr>
          <p:nvPr/>
        </p:nvCxnSpPr>
        <p:spPr>
          <a:xfrm rot="10800000">
            <a:off x="6054764" y="3887081"/>
            <a:ext cx="650100" cy="47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51" name="Shape 751"/>
          <p:cNvSpPr/>
          <p:nvPr/>
        </p:nvSpPr>
        <p:spPr>
          <a:xfrm flipH="1" rot="10800000">
            <a:off x="5775000" y="3652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2" name="Shape 752"/>
          <p:cNvSpPr/>
          <p:nvPr/>
        </p:nvSpPr>
        <p:spPr>
          <a:xfrm flipH="1" rot="10800000">
            <a:off x="5851200" y="3728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/>
        </p:nvSpPr>
        <p:spPr>
          <a:xfrm flipH="1" rot="10800000">
            <a:off x="5851200" y="3652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 txBox="1"/>
          <p:nvPr/>
        </p:nvSpPr>
        <p:spPr>
          <a:xfrm>
            <a:off x="5474150" y="4546450"/>
            <a:ext cx="1214399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Meetup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Shape 759"/>
          <p:cNvPicPr preferRelativeResize="0"/>
          <p:nvPr/>
        </p:nvPicPr>
        <p:blipFill rotWithShape="1">
          <a:blip r:embed="rId3">
            <a:alphaModFix/>
          </a:blip>
          <a:srcRect b="0" l="0" r="0" t="42082"/>
          <a:stretch/>
        </p:blipFill>
        <p:spPr>
          <a:xfrm>
            <a:off x="14850" y="1334275"/>
            <a:ext cx="9017004" cy="39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Shape 7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9" y="-14275"/>
            <a:ext cx="4404025" cy="29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Shape 7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975" y="0"/>
            <a:ext cx="4719024" cy="29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6" name="Shape 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Shape 767"/>
          <p:cNvSpPr txBox="1"/>
          <p:nvPr>
            <p:ph idx="1" type="body"/>
          </p:nvPr>
        </p:nvSpPr>
        <p:spPr>
          <a:xfrm>
            <a:off x="387900" y="4684350"/>
            <a:ext cx="5998800" cy="379799"/>
          </a:xfrm>
          <a:prstGeom prst="rect">
            <a:avLst/>
          </a:prstGeom>
          <a:solidFill>
            <a:srgbClr val="CCCCCC"/>
          </a:solidFill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200">
                <a:solidFill>
                  <a:srgbClr val="FFFFFF"/>
                </a:solidFill>
              </a:rPr>
              <a:t>http://news.harvard.edu/gazette/story/2012/04/renewing-a-hub-of-harvard/</a:t>
            </a:r>
          </a:p>
        </p:txBody>
      </p:sp>
      <p:pic>
        <p:nvPicPr>
          <p:cNvPr id="768" name="Shape 7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650" y="286625"/>
            <a:ext cx="333375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7369" y="2270381"/>
            <a:ext cx="3333749" cy="222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Shape 774"/>
          <p:cNvPicPr preferRelativeResize="0"/>
          <p:nvPr/>
        </p:nvPicPr>
        <p:blipFill rotWithShape="1">
          <a:blip r:embed="rId3">
            <a:alphaModFix/>
          </a:blip>
          <a:srcRect b="10967" l="5065" r="4477" t="26680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Shape 7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MIT Study of Airports and Infectious Disease 2012</a:t>
            </a:r>
          </a:p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https://scientificearthconscientious6.wordpress.com/2012/07/24/1894new-model-of-disease-contagion-ranks-u-s-airports-in-terms-of-their-spreading-influence-airports-in-new-york-los-angeles-and-honolulu-are-judged-likeliest-to-play-a-significant-role-in-the-grow/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1458475"/>
            <a:ext cx="8520599" cy="224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Wind</a:t>
            </a:r>
            <a:r>
              <a:rPr lang="en"/>
              <a:t> is to </a:t>
            </a:r>
            <a:r>
              <a:rPr lang="en" u="sng"/>
              <a:t>Mesh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/>
              <a:t>Web</a:t>
            </a:r>
            <a:r>
              <a:rPr lang="en"/>
              <a:t> is to </a:t>
            </a:r>
            <a:r>
              <a:rPr lang="en" u="sng"/>
              <a:t>WAN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311700" y="1389700"/>
            <a:ext cx="8520599" cy="27863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quality of a Wind network is dependent on the number of nodes connected over time and space, the density of nodes, and how their velocity and bearing is changing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9626" y="76200"/>
            <a:ext cx="2716524" cy="21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Shape 786"/>
          <p:cNvSpPr txBox="1"/>
          <p:nvPr>
            <p:ph idx="1" type="body"/>
          </p:nvPr>
        </p:nvSpPr>
        <p:spPr>
          <a:xfrm>
            <a:off x="311700" y="2242325"/>
            <a:ext cx="6128700" cy="2825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Where to from here?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Hold many, many more workshops and simulation events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Considering the cultural, economic, gender aspects </a:t>
            </a:r>
            <a:br>
              <a:rPr lang="en" sz="1400"/>
            </a:br>
            <a:r>
              <a:rPr lang="en" sz="1400"/>
              <a:t>on network quality, equality, sustainability, hostility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Begin to implement basic protocols for discovery &amp; publishing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Publish design documents and patterns to help tool developers consider all the things they should be considering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https://github.com/n8fr8/windfarm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https://github.com/n8fr8/gilgamesh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https://talk.developersquare.net/c/developers-corner/people-powered-nearby-networks</a:t>
            </a:r>
          </a:p>
        </p:txBody>
      </p:sp>
      <p:pic>
        <p:nvPicPr>
          <p:cNvPr id="787" name="Shape 7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76200"/>
            <a:ext cx="2887674" cy="21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Shape 7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42000" y="71250"/>
            <a:ext cx="3189700" cy="35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236" y="0"/>
            <a:ext cx="73115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7555225" y="4652025"/>
            <a:ext cx="1542899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Paul Baran 1962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1607825" y="2327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72" name="Shape 72"/>
          <p:cNvCxnSpPr>
            <a:stCxn id="71" idx="7"/>
          </p:cNvCxnSpPr>
          <p:nvPr/>
        </p:nvCxnSpPr>
        <p:spPr>
          <a:xfrm flipH="1" rot="10800000">
            <a:off x="1812677" y="1149958"/>
            <a:ext cx="6294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3" name="Shape 73"/>
          <p:cNvCxnSpPr>
            <a:stCxn id="71" idx="5"/>
          </p:cNvCxnSpPr>
          <p:nvPr/>
        </p:nvCxnSpPr>
        <p:spPr>
          <a:xfrm>
            <a:off x="1812677" y="25125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4" name="Shape 74"/>
          <p:cNvCxnSpPr>
            <a:stCxn id="71" idx="1"/>
          </p:cNvCxnSpPr>
          <p:nvPr/>
        </p:nvCxnSpPr>
        <p:spPr>
          <a:xfrm rot="10800000">
            <a:off x="727672" y="1961458"/>
            <a:ext cx="9153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5" name="Shape 75"/>
          <p:cNvCxnSpPr>
            <a:stCxn id="71" idx="3"/>
          </p:cNvCxnSpPr>
          <p:nvPr/>
        </p:nvCxnSpPr>
        <p:spPr>
          <a:xfrm flipH="1">
            <a:off x="910672" y="2512541"/>
            <a:ext cx="7323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76" name="Shape 76"/>
          <p:cNvSpPr/>
          <p:nvPr/>
        </p:nvSpPr>
        <p:spPr>
          <a:xfrm flipH="1" rot="10800000">
            <a:off x="6696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/>
        </p:nvSpPr>
        <p:spPr>
          <a:xfrm flipH="1" rot="10800000">
            <a:off x="898200" y="3347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flipH="1" rot="10800000">
            <a:off x="2117400" y="2966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 flipH="1" rot="10800000">
            <a:off x="2422200" y="1061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4198625" y="2708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1" name="Shape 81"/>
          <p:cNvCxnSpPr>
            <a:stCxn id="80" idx="7"/>
          </p:cNvCxnSpPr>
          <p:nvPr/>
        </p:nvCxnSpPr>
        <p:spPr>
          <a:xfrm flipH="1" rot="10800000">
            <a:off x="4403477" y="890758"/>
            <a:ext cx="11781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2" name="Shape 82"/>
          <p:cNvCxnSpPr>
            <a:stCxn id="80" idx="3"/>
          </p:cNvCxnSpPr>
          <p:nvPr/>
        </p:nvCxnSpPr>
        <p:spPr>
          <a:xfrm flipH="1">
            <a:off x="3809872" y="2893541"/>
            <a:ext cx="423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3" name="Shape 83"/>
          <p:cNvSpPr/>
          <p:nvPr/>
        </p:nvSpPr>
        <p:spPr>
          <a:xfrm flipH="1" rot="10800000">
            <a:off x="3725225" y="317239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 flipH="1" rot="10800000">
            <a:off x="5546400" y="832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7475225" y="24795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6" name="Shape 86"/>
          <p:cNvCxnSpPr>
            <a:stCxn id="85" idx="7"/>
          </p:cNvCxnSpPr>
          <p:nvPr/>
        </p:nvCxnSpPr>
        <p:spPr>
          <a:xfrm flipH="1" rot="10800000">
            <a:off x="7680077" y="2212858"/>
            <a:ext cx="2751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" name="Shape 87"/>
          <p:cNvCxnSpPr>
            <a:stCxn id="85" idx="5"/>
          </p:cNvCxnSpPr>
          <p:nvPr/>
        </p:nvCxnSpPr>
        <p:spPr>
          <a:xfrm>
            <a:off x="7680077" y="26649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" name="Shape 88"/>
          <p:cNvCxnSpPr>
            <a:stCxn id="85" idx="1"/>
          </p:cNvCxnSpPr>
          <p:nvPr/>
        </p:nvCxnSpPr>
        <p:spPr>
          <a:xfrm rot="10800000">
            <a:off x="7151272" y="2231758"/>
            <a:ext cx="359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" name="Shape 89"/>
          <p:cNvCxnSpPr>
            <a:stCxn id="85" idx="3"/>
          </p:cNvCxnSpPr>
          <p:nvPr/>
        </p:nvCxnSpPr>
        <p:spPr>
          <a:xfrm flipH="1">
            <a:off x="7155172" y="2664941"/>
            <a:ext cx="3552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" name="Shape 90"/>
          <p:cNvSpPr/>
          <p:nvPr/>
        </p:nvSpPr>
        <p:spPr>
          <a:xfrm flipH="1" rot="10800000">
            <a:off x="7070400" y="2128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 flipH="1" rot="10800000">
            <a:off x="7070400" y="2890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flipH="1" rot="10800000">
            <a:off x="79848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 flipH="1" rot="10800000">
            <a:off x="7908600" y="2204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922025" y="38892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1249675" y="36073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96" name="Shape 96"/>
          <p:cNvSpPr txBox="1"/>
          <p:nvPr/>
        </p:nvSpPr>
        <p:spPr>
          <a:xfrm>
            <a:off x="4088125" y="3607300"/>
            <a:ext cx="12611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Time X</a:t>
            </a:r>
            <a:r>
              <a:rPr b="1" baseline="-25000" lang="en">
                <a:solidFill>
                  <a:schemeClr val="dk1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97" name="Shape 97"/>
          <p:cNvSpPr txBox="1"/>
          <p:nvPr/>
        </p:nvSpPr>
        <p:spPr>
          <a:xfrm>
            <a:off x="7126975" y="3607300"/>
            <a:ext cx="11780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98" name="Shape 98"/>
          <p:cNvCxnSpPr/>
          <p:nvPr/>
        </p:nvCxnSpPr>
        <p:spPr>
          <a:xfrm rot="10800000">
            <a:off x="7574224" y="1885250"/>
            <a:ext cx="21000" cy="659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9" name="Shape 99"/>
          <p:cNvSpPr/>
          <p:nvPr/>
        </p:nvSpPr>
        <p:spPr>
          <a:xfrm flipH="1" rot="10800000">
            <a:off x="75276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0" name="Shape 100"/>
          <p:cNvCxnSpPr/>
          <p:nvPr/>
        </p:nvCxnSpPr>
        <p:spPr>
          <a:xfrm flipH="1">
            <a:off x="7471278" y="2664941"/>
            <a:ext cx="132599" cy="881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1" name="Shape 101"/>
          <p:cNvCxnSpPr/>
          <p:nvPr/>
        </p:nvCxnSpPr>
        <p:spPr>
          <a:xfrm flipH="1">
            <a:off x="7608575" y="2605275"/>
            <a:ext cx="685799" cy="7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02" name="Shape 102"/>
          <p:cNvSpPr/>
          <p:nvPr/>
        </p:nvSpPr>
        <p:spPr>
          <a:xfrm flipH="1" rot="10800000">
            <a:off x="8278170" y="25512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/>
        </p:nvSpPr>
        <p:spPr>
          <a:xfrm flipH="1" rot="10800000">
            <a:off x="7447589" y="34656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2941325" y="141150"/>
            <a:ext cx="43320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CENTRALIZED OVER TIME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1607825" y="2327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0" name="Shape 110"/>
          <p:cNvCxnSpPr>
            <a:stCxn id="109" idx="7"/>
          </p:cNvCxnSpPr>
          <p:nvPr/>
        </p:nvCxnSpPr>
        <p:spPr>
          <a:xfrm flipH="1" rot="10800000">
            <a:off x="1812677" y="1149958"/>
            <a:ext cx="629400" cy="120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>
            <a:stCxn id="109" idx="5"/>
          </p:cNvCxnSpPr>
          <p:nvPr/>
        </p:nvCxnSpPr>
        <p:spPr>
          <a:xfrm>
            <a:off x="1812677" y="25125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>
            <a:stCxn id="109" idx="1"/>
          </p:cNvCxnSpPr>
          <p:nvPr/>
        </p:nvCxnSpPr>
        <p:spPr>
          <a:xfrm rot="10800000">
            <a:off x="727672" y="1961458"/>
            <a:ext cx="9153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>
            <a:stCxn id="109" idx="3"/>
          </p:cNvCxnSpPr>
          <p:nvPr/>
        </p:nvCxnSpPr>
        <p:spPr>
          <a:xfrm flipH="1">
            <a:off x="910672" y="2512541"/>
            <a:ext cx="732300" cy="9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4" name="Shape 114"/>
          <p:cNvSpPr/>
          <p:nvPr/>
        </p:nvSpPr>
        <p:spPr>
          <a:xfrm flipH="1" rot="10800000">
            <a:off x="669600" y="18997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/>
        </p:nvSpPr>
        <p:spPr>
          <a:xfrm flipH="1" rot="10800000">
            <a:off x="898200" y="3347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/>
        </p:nvSpPr>
        <p:spPr>
          <a:xfrm flipH="1" rot="10800000">
            <a:off x="2117400" y="2966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/>
        </p:nvSpPr>
        <p:spPr>
          <a:xfrm flipH="1" rot="10800000">
            <a:off x="2422200" y="1061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4198625" y="27081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9" name="Shape 119"/>
          <p:cNvCxnSpPr>
            <a:stCxn id="118" idx="7"/>
          </p:cNvCxnSpPr>
          <p:nvPr/>
        </p:nvCxnSpPr>
        <p:spPr>
          <a:xfrm flipH="1" rot="10800000">
            <a:off x="4403477" y="890758"/>
            <a:ext cx="1178100" cy="184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0" name="Shape 120"/>
          <p:cNvCxnSpPr>
            <a:stCxn id="118" idx="3"/>
          </p:cNvCxnSpPr>
          <p:nvPr/>
        </p:nvCxnSpPr>
        <p:spPr>
          <a:xfrm flipH="1">
            <a:off x="3809872" y="2893541"/>
            <a:ext cx="423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1" name="Shape 121"/>
          <p:cNvSpPr/>
          <p:nvPr/>
        </p:nvSpPr>
        <p:spPr>
          <a:xfrm flipH="1" rot="10800000">
            <a:off x="3725225" y="317239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/>
        </p:nvSpPr>
        <p:spPr>
          <a:xfrm flipH="1" rot="10800000">
            <a:off x="5546400" y="832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475225" y="2479550"/>
            <a:ext cx="239999" cy="217200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4" name="Shape 124"/>
          <p:cNvCxnSpPr>
            <a:stCxn id="123" idx="7"/>
          </p:cNvCxnSpPr>
          <p:nvPr/>
        </p:nvCxnSpPr>
        <p:spPr>
          <a:xfrm flipH="1" rot="10800000">
            <a:off x="7680077" y="2212858"/>
            <a:ext cx="275100" cy="29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5" name="Shape 125"/>
          <p:cNvCxnSpPr>
            <a:stCxn id="123" idx="5"/>
          </p:cNvCxnSpPr>
          <p:nvPr/>
        </p:nvCxnSpPr>
        <p:spPr>
          <a:xfrm>
            <a:off x="7680077" y="2664941"/>
            <a:ext cx="355200" cy="5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6" name="Shape 126"/>
          <p:cNvCxnSpPr>
            <a:stCxn id="123" idx="1"/>
          </p:cNvCxnSpPr>
          <p:nvPr/>
        </p:nvCxnSpPr>
        <p:spPr>
          <a:xfrm rot="10800000">
            <a:off x="7151272" y="2231758"/>
            <a:ext cx="359100" cy="27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27" name="Shape 127"/>
          <p:cNvCxnSpPr>
            <a:stCxn id="123" idx="3"/>
          </p:cNvCxnSpPr>
          <p:nvPr/>
        </p:nvCxnSpPr>
        <p:spPr>
          <a:xfrm flipH="1">
            <a:off x="7155172" y="2664941"/>
            <a:ext cx="355200" cy="2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8" name="Shape 128"/>
          <p:cNvSpPr/>
          <p:nvPr/>
        </p:nvSpPr>
        <p:spPr>
          <a:xfrm flipH="1" rot="10800000">
            <a:off x="7070400" y="2128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/>
        </p:nvSpPr>
        <p:spPr>
          <a:xfrm flipH="1" rot="10800000">
            <a:off x="7070400" y="28903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 flipH="1" rot="10800000">
            <a:off x="7984800" y="31189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 flipH="1" rot="10800000">
            <a:off x="7908600" y="2204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/>
        </p:nvSpPr>
        <p:spPr>
          <a:xfrm>
            <a:off x="922025" y="3889250"/>
            <a:ext cx="65838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1249675" y="36073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34" name="Shape 134"/>
          <p:cNvSpPr txBox="1"/>
          <p:nvPr/>
        </p:nvSpPr>
        <p:spPr>
          <a:xfrm>
            <a:off x="4088125" y="3607300"/>
            <a:ext cx="12611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Time X</a:t>
            </a:r>
            <a:r>
              <a:rPr b="1" baseline="-25000" lang="en">
                <a:solidFill>
                  <a:schemeClr val="dk1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35" name="Shape 135"/>
          <p:cNvSpPr txBox="1"/>
          <p:nvPr/>
        </p:nvSpPr>
        <p:spPr>
          <a:xfrm>
            <a:off x="7126975" y="3607300"/>
            <a:ext cx="11780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136" name="Shape 136"/>
          <p:cNvCxnSpPr/>
          <p:nvPr/>
        </p:nvCxnSpPr>
        <p:spPr>
          <a:xfrm rot="10800000">
            <a:off x="7574224" y="1885250"/>
            <a:ext cx="21000" cy="6590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7" name="Shape 137"/>
          <p:cNvSpPr/>
          <p:nvPr/>
        </p:nvSpPr>
        <p:spPr>
          <a:xfrm flipH="1" rot="10800000">
            <a:off x="7527600" y="182354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8" name="Shape 138"/>
          <p:cNvCxnSpPr/>
          <p:nvPr/>
        </p:nvCxnSpPr>
        <p:spPr>
          <a:xfrm flipH="1">
            <a:off x="7471278" y="2664941"/>
            <a:ext cx="132599" cy="881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9" name="Shape 139"/>
          <p:cNvCxnSpPr/>
          <p:nvPr/>
        </p:nvCxnSpPr>
        <p:spPr>
          <a:xfrm flipH="1">
            <a:off x="7608575" y="2605275"/>
            <a:ext cx="685799" cy="74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40" name="Shape 140"/>
          <p:cNvSpPr/>
          <p:nvPr/>
        </p:nvSpPr>
        <p:spPr>
          <a:xfrm flipH="1" rot="10800000">
            <a:off x="8278170" y="25512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flipH="1" rot="10800000">
            <a:off x="7447589" y="3465657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261104" y="39883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43" name="Shape 143"/>
          <p:cNvSpPr txBox="1"/>
          <p:nvPr/>
        </p:nvSpPr>
        <p:spPr>
          <a:xfrm>
            <a:off x="4099555" y="3988300"/>
            <a:ext cx="12611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Place Y</a:t>
            </a:r>
            <a:r>
              <a:rPr b="1" baseline="-25000" lang="en">
                <a:solidFill>
                  <a:schemeClr val="dk1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44" name="Shape 144"/>
          <p:cNvSpPr txBox="1"/>
          <p:nvPr/>
        </p:nvSpPr>
        <p:spPr>
          <a:xfrm>
            <a:off x="7138404" y="3988300"/>
            <a:ext cx="11780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145" name="Shape 145"/>
          <p:cNvSpPr txBox="1"/>
          <p:nvPr/>
        </p:nvSpPr>
        <p:spPr>
          <a:xfrm>
            <a:off x="2354575" y="14115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CENTRALIZED OVER TIME AND MOTION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5791450" y="1170649"/>
            <a:ext cx="1989443" cy="2193453"/>
          </a:xfrm>
          <a:custGeom>
            <a:pathLst>
              <a:path extrusionOk="0" h="89611" w="70094">
                <a:moveTo>
                  <a:pt x="22088" y="89611"/>
                </a:moveTo>
                <a:cubicBezTo>
                  <a:pt x="18582" y="85801"/>
                  <a:pt x="4105" y="74218"/>
                  <a:pt x="1057" y="66751"/>
                </a:cubicBezTo>
                <a:cubicBezTo>
                  <a:pt x="-1991" y="59283"/>
                  <a:pt x="2428" y="45263"/>
                  <a:pt x="3800" y="44806"/>
                </a:cubicBezTo>
                <a:cubicBezTo>
                  <a:pt x="5171" y="44348"/>
                  <a:pt x="5399" y="69646"/>
                  <a:pt x="9286" y="64008"/>
                </a:cubicBezTo>
                <a:cubicBezTo>
                  <a:pt x="13172" y="58369"/>
                  <a:pt x="19954" y="21260"/>
                  <a:pt x="27117" y="10973"/>
                </a:cubicBezTo>
                <a:cubicBezTo>
                  <a:pt x="34279" y="686"/>
                  <a:pt x="45100" y="4114"/>
                  <a:pt x="52263" y="2286"/>
                </a:cubicBezTo>
                <a:cubicBezTo>
                  <a:pt x="59425" y="457"/>
                  <a:pt x="67122" y="381"/>
                  <a:pt x="70094" y="0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sp>
      <p:grpSp>
        <p:nvGrpSpPr>
          <p:cNvPr id="151" name="Shape 151"/>
          <p:cNvGrpSpPr/>
          <p:nvPr/>
        </p:nvGrpSpPr>
        <p:grpSpPr>
          <a:xfrm>
            <a:off x="1135364" y="2461179"/>
            <a:ext cx="1156172" cy="1495706"/>
            <a:chOff x="669600" y="1061547"/>
            <a:chExt cx="1858199" cy="2403900"/>
          </a:xfrm>
        </p:grpSpPr>
        <p:sp>
          <p:nvSpPr>
            <p:cNvPr id="152" name="Shape 152"/>
            <p:cNvSpPr/>
            <p:nvPr/>
          </p:nvSpPr>
          <p:spPr>
            <a:xfrm>
              <a:off x="1607825" y="2327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Shape 153"/>
            <p:cNvCxnSpPr>
              <a:stCxn id="152" idx="7"/>
            </p:cNvCxnSpPr>
            <p:nvPr/>
          </p:nvCxnSpPr>
          <p:spPr>
            <a:xfrm flipH="1" rot="10800000">
              <a:off x="1812677" y="1150258"/>
              <a:ext cx="629100" cy="1208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4" name="Shape 154"/>
            <p:cNvCxnSpPr>
              <a:stCxn id="152" idx="5"/>
            </p:cNvCxnSpPr>
            <p:nvPr/>
          </p:nvCxnSpPr>
          <p:spPr>
            <a:xfrm>
              <a:off x="1812677" y="2512541"/>
              <a:ext cx="355500" cy="523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5" name="Shape 155"/>
            <p:cNvCxnSpPr>
              <a:stCxn id="152" idx="1"/>
            </p:cNvCxnSpPr>
            <p:nvPr/>
          </p:nvCxnSpPr>
          <p:spPr>
            <a:xfrm rot="10800000">
              <a:off x="727972" y="1961758"/>
              <a:ext cx="915000" cy="39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56" name="Shape 156"/>
            <p:cNvCxnSpPr>
              <a:stCxn id="152" idx="3"/>
            </p:cNvCxnSpPr>
            <p:nvPr/>
          </p:nvCxnSpPr>
          <p:spPr>
            <a:xfrm flipH="1">
              <a:off x="910672" y="2512541"/>
              <a:ext cx="732300" cy="945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57" name="Shape 157"/>
            <p:cNvSpPr/>
            <p:nvPr/>
          </p:nvSpPr>
          <p:spPr>
            <a:xfrm flipH="1" rot="10800000">
              <a:off x="669600" y="18997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flipH="1" rot="10800000">
              <a:off x="898200" y="3347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 flipH="1" rot="10800000">
              <a:off x="2117400" y="2966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 flipH="1" rot="10800000">
              <a:off x="2422200" y="1061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Shape 161"/>
          <p:cNvGrpSpPr/>
          <p:nvPr/>
        </p:nvGrpSpPr>
        <p:grpSpPr>
          <a:xfrm>
            <a:off x="1637240" y="886960"/>
            <a:ext cx="972443" cy="1157411"/>
            <a:chOff x="3725225" y="832947"/>
            <a:chExt cx="1926774" cy="2457350"/>
          </a:xfrm>
        </p:grpSpPr>
        <p:sp>
          <p:nvSpPr>
            <p:cNvPr id="162" name="Shape 162"/>
            <p:cNvSpPr/>
            <p:nvPr/>
          </p:nvSpPr>
          <p:spPr>
            <a:xfrm>
              <a:off x="4198625" y="2708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63" name="Shape 163"/>
            <p:cNvCxnSpPr>
              <a:stCxn id="162" idx="7"/>
            </p:cNvCxnSpPr>
            <p:nvPr/>
          </p:nvCxnSpPr>
          <p:spPr>
            <a:xfrm flipH="1" rot="10800000">
              <a:off x="4403477" y="891058"/>
              <a:ext cx="1178100" cy="184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64" name="Shape 164"/>
            <p:cNvCxnSpPr>
              <a:stCxn id="162" idx="3"/>
            </p:cNvCxnSpPr>
            <p:nvPr/>
          </p:nvCxnSpPr>
          <p:spPr>
            <a:xfrm flipH="1">
              <a:off x="3809872" y="2893541"/>
              <a:ext cx="423900" cy="32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65" name="Shape 165"/>
            <p:cNvSpPr/>
            <p:nvPr/>
          </p:nvSpPr>
          <p:spPr>
            <a:xfrm flipH="1" rot="10800000">
              <a:off x="3725225" y="317239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 flipH="1" rot="10800000">
              <a:off x="5546400" y="832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Shape 167"/>
          <p:cNvGrpSpPr/>
          <p:nvPr/>
        </p:nvGrpSpPr>
        <p:grpSpPr>
          <a:xfrm rot="941558">
            <a:off x="2533550" y="1768037"/>
            <a:ext cx="862868" cy="1302013"/>
            <a:chOff x="7070400" y="1823547"/>
            <a:chExt cx="1313370" cy="1760009"/>
          </a:xfrm>
        </p:grpSpPr>
        <p:sp>
          <p:nvSpPr>
            <p:cNvPr id="168" name="Shape 168"/>
            <p:cNvSpPr/>
            <p:nvPr/>
          </p:nvSpPr>
          <p:spPr>
            <a:xfrm>
              <a:off x="7475225" y="24795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69" name="Shape 169"/>
            <p:cNvCxnSpPr>
              <a:stCxn id="168" idx="7"/>
            </p:cNvCxnSpPr>
            <p:nvPr/>
          </p:nvCxnSpPr>
          <p:spPr>
            <a:xfrm flipH="1" rot="9960664">
              <a:off x="7641101" y="2250245"/>
              <a:ext cx="352452" cy="223725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0" name="Shape 170"/>
            <p:cNvCxnSpPr>
              <a:stCxn id="168" idx="5"/>
            </p:cNvCxnSpPr>
            <p:nvPr/>
          </p:nvCxnSpPr>
          <p:spPr>
            <a:xfrm rot="-839413">
              <a:off x="7767090" y="2629189"/>
              <a:ext cx="181174" cy="594704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1" name="Shape 171"/>
            <p:cNvCxnSpPr>
              <a:stCxn id="168" idx="1"/>
            </p:cNvCxnSpPr>
            <p:nvPr/>
          </p:nvCxnSpPr>
          <p:spPr>
            <a:xfrm rot="9960732">
              <a:off x="7201894" y="2192189"/>
              <a:ext cx="258155" cy="358737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72" name="Shape 172"/>
            <p:cNvCxnSpPr>
              <a:stCxn id="168" idx="3"/>
            </p:cNvCxnSpPr>
            <p:nvPr/>
          </p:nvCxnSpPr>
          <p:spPr>
            <a:xfrm flipH="1" rot="-839774">
              <a:off x="7124385" y="2711547"/>
              <a:ext cx="416773" cy="163288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73" name="Shape 173"/>
            <p:cNvSpPr/>
            <p:nvPr/>
          </p:nvSpPr>
          <p:spPr>
            <a:xfrm flipH="1" rot="10800000">
              <a:off x="7070400" y="2128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 flipH="1" rot="10800000">
              <a:off x="7070400" y="2890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flipH="1" rot="10800000">
              <a:off x="7984800" y="3118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 rot="10800000">
              <a:off x="7908600" y="2204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77" name="Shape 177"/>
            <p:cNvCxnSpPr/>
            <p:nvPr/>
          </p:nvCxnSpPr>
          <p:spPr>
            <a:xfrm rot="10800000">
              <a:off x="7574224" y="1885250"/>
              <a:ext cx="21000" cy="65909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78" name="Shape 178"/>
            <p:cNvSpPr/>
            <p:nvPr/>
          </p:nvSpPr>
          <p:spPr>
            <a:xfrm flipH="1" rot="10800000">
              <a:off x="7527600" y="1823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Shape 179"/>
            <p:cNvCxnSpPr/>
            <p:nvPr/>
          </p:nvCxnSpPr>
          <p:spPr>
            <a:xfrm flipH="1">
              <a:off x="7471278" y="2664941"/>
              <a:ext cx="132599" cy="88139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0" name="Shape 180"/>
            <p:cNvCxnSpPr/>
            <p:nvPr/>
          </p:nvCxnSpPr>
          <p:spPr>
            <a:xfrm flipH="1">
              <a:off x="7608575" y="2605275"/>
              <a:ext cx="685799" cy="7499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81" name="Shape 181"/>
            <p:cNvSpPr/>
            <p:nvPr/>
          </p:nvSpPr>
          <p:spPr>
            <a:xfrm flipH="1" rot="10800000">
              <a:off x="8278170" y="25512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 flipH="1" rot="10800000">
              <a:off x="7447589" y="34656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3" name="Shape 183"/>
          <p:cNvCxnSpPr>
            <a:stCxn id="152" idx="5"/>
            <a:endCxn id="168" idx="4"/>
          </p:cNvCxnSpPr>
          <p:nvPr/>
        </p:nvCxnSpPr>
        <p:spPr>
          <a:xfrm flipH="1" rot="10800000">
            <a:off x="1846587" y="2390788"/>
            <a:ext cx="1036500" cy="97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4" name="Shape 184"/>
          <p:cNvCxnSpPr>
            <a:endCxn id="168" idx="2"/>
          </p:cNvCxnSpPr>
          <p:nvPr/>
        </p:nvCxnSpPr>
        <p:spPr>
          <a:xfrm>
            <a:off x="2008875" y="1815698"/>
            <a:ext cx="819900" cy="4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85" name="Shape 185"/>
          <p:cNvCxnSpPr>
            <a:endCxn id="152" idx="3"/>
          </p:cNvCxnSpPr>
          <p:nvPr/>
        </p:nvCxnSpPr>
        <p:spPr>
          <a:xfrm flipH="1">
            <a:off x="1740997" y="1857388"/>
            <a:ext cx="238500" cy="15065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186" name="Shape 186"/>
          <p:cNvGrpSpPr/>
          <p:nvPr/>
        </p:nvGrpSpPr>
        <p:grpSpPr>
          <a:xfrm>
            <a:off x="5387319" y="2199855"/>
            <a:ext cx="1642091" cy="2061825"/>
            <a:chOff x="669600" y="1061547"/>
            <a:chExt cx="1858199" cy="2403900"/>
          </a:xfrm>
        </p:grpSpPr>
        <p:sp>
          <p:nvSpPr>
            <p:cNvPr id="187" name="Shape 187"/>
            <p:cNvSpPr/>
            <p:nvPr/>
          </p:nvSpPr>
          <p:spPr>
            <a:xfrm>
              <a:off x="1607825" y="2327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88" name="Shape 188"/>
            <p:cNvCxnSpPr>
              <a:stCxn id="187" idx="7"/>
            </p:cNvCxnSpPr>
            <p:nvPr/>
          </p:nvCxnSpPr>
          <p:spPr>
            <a:xfrm flipH="1" rot="10800000">
              <a:off x="1812677" y="1150258"/>
              <a:ext cx="629100" cy="12087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9" name="Shape 189"/>
            <p:cNvCxnSpPr>
              <a:stCxn id="187" idx="5"/>
            </p:cNvCxnSpPr>
            <p:nvPr/>
          </p:nvCxnSpPr>
          <p:spPr>
            <a:xfrm>
              <a:off x="1812677" y="2512541"/>
              <a:ext cx="355500" cy="523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0" name="Shape 190"/>
            <p:cNvCxnSpPr>
              <a:stCxn id="187" idx="1"/>
            </p:cNvCxnSpPr>
            <p:nvPr/>
          </p:nvCxnSpPr>
          <p:spPr>
            <a:xfrm rot="10800000">
              <a:off x="727972" y="1961758"/>
              <a:ext cx="915000" cy="397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1" name="Shape 191"/>
            <p:cNvCxnSpPr>
              <a:stCxn id="187" idx="3"/>
            </p:cNvCxnSpPr>
            <p:nvPr/>
          </p:nvCxnSpPr>
          <p:spPr>
            <a:xfrm flipH="1">
              <a:off x="910672" y="2512541"/>
              <a:ext cx="732300" cy="945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92" name="Shape 192"/>
            <p:cNvSpPr/>
            <p:nvPr/>
          </p:nvSpPr>
          <p:spPr>
            <a:xfrm flipH="1" rot="10800000">
              <a:off x="669600" y="18997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flipH="1" rot="10800000">
              <a:off x="898200" y="3347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 rot="10800000">
              <a:off x="2117400" y="2966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 rot="10800000">
              <a:off x="2422200" y="1061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Shape 196"/>
          <p:cNvGrpSpPr/>
          <p:nvPr/>
        </p:nvGrpSpPr>
        <p:grpSpPr>
          <a:xfrm>
            <a:off x="6013108" y="1464269"/>
            <a:ext cx="1298068" cy="1306818"/>
            <a:chOff x="3725225" y="832947"/>
            <a:chExt cx="1926774" cy="2457350"/>
          </a:xfrm>
        </p:grpSpPr>
        <p:sp>
          <p:nvSpPr>
            <p:cNvPr id="197" name="Shape 197"/>
            <p:cNvSpPr/>
            <p:nvPr/>
          </p:nvSpPr>
          <p:spPr>
            <a:xfrm>
              <a:off x="4198625" y="27081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Shape 198"/>
            <p:cNvCxnSpPr>
              <a:stCxn id="197" idx="7"/>
            </p:cNvCxnSpPr>
            <p:nvPr/>
          </p:nvCxnSpPr>
          <p:spPr>
            <a:xfrm flipH="1" rot="10800000">
              <a:off x="4403477" y="891358"/>
              <a:ext cx="1178400" cy="18486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99" name="Shape 199"/>
            <p:cNvCxnSpPr>
              <a:stCxn id="197" idx="3"/>
            </p:cNvCxnSpPr>
            <p:nvPr/>
          </p:nvCxnSpPr>
          <p:spPr>
            <a:xfrm flipH="1">
              <a:off x="3809872" y="2893541"/>
              <a:ext cx="423900" cy="3294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00" name="Shape 200"/>
            <p:cNvSpPr/>
            <p:nvPr/>
          </p:nvSpPr>
          <p:spPr>
            <a:xfrm flipH="1" rot="10800000">
              <a:off x="3725225" y="317239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 rot="10800000">
              <a:off x="5546400" y="832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Shape 202"/>
          <p:cNvGrpSpPr/>
          <p:nvPr/>
        </p:nvGrpSpPr>
        <p:grpSpPr>
          <a:xfrm rot="941558">
            <a:off x="7391325" y="649937"/>
            <a:ext cx="862868" cy="1302013"/>
            <a:chOff x="7070400" y="1823547"/>
            <a:chExt cx="1313370" cy="1760009"/>
          </a:xfrm>
        </p:grpSpPr>
        <p:sp>
          <p:nvSpPr>
            <p:cNvPr id="203" name="Shape 203"/>
            <p:cNvSpPr/>
            <p:nvPr/>
          </p:nvSpPr>
          <p:spPr>
            <a:xfrm>
              <a:off x="7475225" y="2479550"/>
              <a:ext cx="239999" cy="217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4" name="Shape 204"/>
            <p:cNvCxnSpPr>
              <a:stCxn id="203" idx="7"/>
            </p:cNvCxnSpPr>
            <p:nvPr/>
          </p:nvCxnSpPr>
          <p:spPr>
            <a:xfrm flipH="1" rot="9960664">
              <a:off x="7641101" y="2250245"/>
              <a:ext cx="352452" cy="223725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205" name="Shape 205"/>
            <p:cNvCxnSpPr>
              <a:stCxn id="203" idx="5"/>
            </p:cNvCxnSpPr>
            <p:nvPr/>
          </p:nvCxnSpPr>
          <p:spPr>
            <a:xfrm rot="-839413">
              <a:off x="7767090" y="2629189"/>
              <a:ext cx="181174" cy="594704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206" name="Shape 206"/>
            <p:cNvCxnSpPr>
              <a:stCxn id="203" idx="1"/>
            </p:cNvCxnSpPr>
            <p:nvPr/>
          </p:nvCxnSpPr>
          <p:spPr>
            <a:xfrm rot="9960732">
              <a:off x="7201894" y="2192189"/>
              <a:ext cx="258155" cy="358737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207" name="Shape 207"/>
            <p:cNvCxnSpPr>
              <a:stCxn id="203" idx="3"/>
            </p:cNvCxnSpPr>
            <p:nvPr/>
          </p:nvCxnSpPr>
          <p:spPr>
            <a:xfrm flipH="1" rot="-839774">
              <a:off x="7124385" y="2711547"/>
              <a:ext cx="416773" cy="163288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208" name="Shape 208"/>
            <p:cNvSpPr/>
            <p:nvPr/>
          </p:nvSpPr>
          <p:spPr>
            <a:xfrm flipH="1" rot="10800000">
              <a:off x="7070400" y="2128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flipH="1" rot="10800000">
              <a:off x="7070400" y="28903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 flipH="1" rot="10800000">
              <a:off x="7984800" y="31189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 flipH="1" rot="10800000">
              <a:off x="7908600" y="2204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2" name="Shape 212"/>
            <p:cNvCxnSpPr/>
            <p:nvPr/>
          </p:nvCxnSpPr>
          <p:spPr>
            <a:xfrm rot="10800000">
              <a:off x="7574224" y="1885250"/>
              <a:ext cx="21000" cy="6590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213" name="Shape 213"/>
            <p:cNvSpPr/>
            <p:nvPr/>
          </p:nvSpPr>
          <p:spPr>
            <a:xfrm flipH="1" rot="10800000">
              <a:off x="7527600" y="182354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14" name="Shape 214"/>
            <p:cNvCxnSpPr/>
            <p:nvPr/>
          </p:nvCxnSpPr>
          <p:spPr>
            <a:xfrm flipH="1">
              <a:off x="7471278" y="2664941"/>
              <a:ext cx="132599" cy="8813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cxnSp>
          <p:nvCxnSpPr>
            <p:cNvPr id="215" name="Shape 215"/>
            <p:cNvCxnSpPr/>
            <p:nvPr/>
          </p:nvCxnSpPr>
          <p:spPr>
            <a:xfrm flipH="1">
              <a:off x="7608575" y="2605275"/>
              <a:ext cx="685799" cy="7499"/>
            </a:xfrm>
            <a:prstGeom prst="straightConnector1">
              <a:avLst/>
            </a:prstGeom>
            <a:noFill/>
            <a:ln cap="flat" cmpd="sng" w="9525">
              <a:solidFill>
                <a:srgbClr val="434343"/>
              </a:solidFill>
              <a:prstDash val="dot"/>
              <a:round/>
              <a:headEnd len="lg" w="lg" type="none"/>
              <a:tailEnd len="lg" w="lg" type="none"/>
            </a:ln>
          </p:spPr>
        </p:cxnSp>
        <p:sp>
          <p:nvSpPr>
            <p:cNvPr id="216" name="Shape 216"/>
            <p:cNvSpPr/>
            <p:nvPr/>
          </p:nvSpPr>
          <p:spPr>
            <a:xfrm flipH="1" rot="10800000">
              <a:off x="8278170" y="25512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flipH="1" rot="10800000">
              <a:off x="7447589" y="3465657"/>
              <a:ext cx="105599" cy="117899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8" name="Shape 218"/>
          <p:cNvSpPr txBox="1"/>
          <p:nvPr/>
        </p:nvSpPr>
        <p:spPr>
          <a:xfrm>
            <a:off x="2354575" y="14115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DECENTRALIZED WITH CHANGE FROM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HUB TO SPOKE TO HUB</a:t>
            </a:r>
            <a:br>
              <a:rPr b="1" lang="en"/>
            </a:br>
            <a:r>
              <a:rPr b="1" lang="en"/>
              <a:t>OVER TIME AND PLACE</a:t>
            </a:r>
          </a:p>
        </p:txBody>
      </p:sp>
      <p:sp>
        <p:nvSpPr>
          <p:cNvPr id="219" name="Shape 219"/>
          <p:cNvSpPr/>
          <p:nvPr/>
        </p:nvSpPr>
        <p:spPr>
          <a:xfrm flipH="1" rot="10800000">
            <a:off x="6265750" y="3283172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/>
        </p:nvSpPr>
        <p:spPr>
          <a:xfrm flipH="1" rot="10800000">
            <a:off x="6010862" y="2673572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 flipH="1" rot="10800000">
            <a:off x="7698686" y="1117184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897875" y="4046975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23" name="Shape 223"/>
          <p:cNvSpPr txBox="1"/>
          <p:nvPr/>
        </p:nvSpPr>
        <p:spPr>
          <a:xfrm>
            <a:off x="5909305" y="42931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224" name="Shape 224"/>
          <p:cNvSpPr txBox="1"/>
          <p:nvPr/>
        </p:nvSpPr>
        <p:spPr>
          <a:xfrm>
            <a:off x="6812275" y="2446775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</a:rPr>
              <a:t>Time X</a:t>
            </a:r>
            <a:r>
              <a:rPr b="1" baseline="-25000" lang="en" sz="1200">
                <a:solidFill>
                  <a:srgbClr val="666666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6823704" y="26929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</a:rPr>
              <a:t>Place Y</a:t>
            </a:r>
            <a:r>
              <a:rPr b="1" baseline="-25000" lang="en" sz="1200">
                <a:solidFill>
                  <a:srgbClr val="666666"/>
                </a:solidFill>
              </a:rPr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666666"/>
              </a:solidFill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8031475" y="1379975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B7B7B7"/>
                </a:solidFill>
              </a:rPr>
              <a:t>Time X</a:t>
            </a:r>
            <a:r>
              <a:rPr b="1" baseline="-25000" lang="en" sz="1100">
                <a:solidFill>
                  <a:srgbClr val="B7B7B7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baseline="-25000" sz="1100">
              <a:solidFill>
                <a:srgbClr val="B7B7B7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B7B7B7"/>
              </a:solidFill>
            </a:endParaRPr>
          </a:p>
        </p:txBody>
      </p:sp>
      <p:sp>
        <p:nvSpPr>
          <p:cNvPr id="227" name="Shape 227"/>
          <p:cNvSpPr txBox="1"/>
          <p:nvPr/>
        </p:nvSpPr>
        <p:spPr>
          <a:xfrm>
            <a:off x="8042904" y="16261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rgbClr val="B7B7B7"/>
                </a:solidFill>
              </a:rPr>
              <a:t>Place Y</a:t>
            </a:r>
            <a:r>
              <a:rPr b="1" baseline="-25000" lang="en" sz="1100">
                <a:solidFill>
                  <a:srgbClr val="B7B7B7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B7B7B7"/>
              </a:solidFill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718305" y="41407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Static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Shape 233"/>
          <p:cNvGrpSpPr/>
          <p:nvPr/>
        </p:nvGrpSpPr>
        <p:grpSpPr>
          <a:xfrm>
            <a:off x="7079722" y="146805"/>
            <a:ext cx="1560197" cy="2708731"/>
            <a:chOff x="7385172" y="342342"/>
            <a:chExt cx="1560197" cy="2708731"/>
          </a:xfrm>
        </p:grpSpPr>
        <p:sp>
          <p:nvSpPr>
            <p:cNvPr id="234" name="Shape 234"/>
            <p:cNvSpPr/>
            <p:nvPr/>
          </p:nvSpPr>
          <p:spPr>
            <a:xfrm flipH="1" rot="10800000">
              <a:off x="7784076" y="68415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 flipH="1" rot="10800000">
              <a:off x="7784076" y="125383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flipH="1" rot="10800000">
              <a:off x="8410725" y="74111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 flipH="1" rot="10800000">
              <a:off x="8125885" y="45627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 flipH="1" rot="10800000">
              <a:off x="8687020" y="100032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 flipH="1" rot="10800000">
              <a:off x="8011949" y="91202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 flipH="1" rot="10800000">
              <a:off x="7613172" y="159564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 flipH="1" rot="10800000">
              <a:off x="7727108" y="205138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 flipH="1" rot="10800000">
              <a:off x="7784076" y="239319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 flipH="1" rot="10800000">
              <a:off x="8410725" y="233622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flipH="1" rot="10800000">
              <a:off x="8752533" y="205138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 flipH="1" rot="10800000">
              <a:off x="8068917" y="210835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flipH="1" rot="10800000">
              <a:off x="8182853" y="2564097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 flipH="1" rot="10800000">
              <a:off x="7385300" y="222228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 flipH="1" rot="10800000">
              <a:off x="7613172" y="279197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 flipH="1" rot="10800000">
              <a:off x="7954980" y="273500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 flipH="1" rot="10800000">
              <a:off x="8638597" y="279197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 flipH="1" rot="10800000">
              <a:off x="8866470" y="296287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 flipH="1" rot="10800000">
              <a:off x="8524661" y="34234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9525">
              <a:solidFill>
                <a:srgbClr val="999999"/>
              </a:solidFill>
              <a:prstDash val="dash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Shape 253"/>
            <p:cNvCxnSpPr/>
            <p:nvPr/>
          </p:nvCxnSpPr>
          <p:spPr>
            <a:xfrm flipH="1" rot="10800000">
              <a:off x="7858013" y="488768"/>
              <a:ext cx="285899" cy="227999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4" name="Shape 254"/>
            <p:cNvCxnSpPr>
              <a:stCxn id="237" idx="6"/>
              <a:endCxn id="252" idx="2"/>
            </p:cNvCxnSpPr>
            <p:nvPr/>
          </p:nvCxnSpPr>
          <p:spPr>
            <a:xfrm flipH="1" rot="10800000">
              <a:off x="8204785" y="386379"/>
              <a:ext cx="319800" cy="1140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5" name="Shape 255"/>
            <p:cNvCxnSpPr>
              <a:stCxn id="237" idx="5"/>
              <a:endCxn id="236" idx="2"/>
            </p:cNvCxnSpPr>
            <p:nvPr/>
          </p:nvCxnSpPr>
          <p:spPr>
            <a:xfrm>
              <a:off x="8193230" y="469195"/>
              <a:ext cx="217500" cy="315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6" name="Shape 256"/>
            <p:cNvCxnSpPr>
              <a:stCxn id="252" idx="6"/>
              <a:endCxn id="236" idx="5"/>
            </p:cNvCxnSpPr>
            <p:nvPr/>
          </p:nvCxnSpPr>
          <p:spPr>
            <a:xfrm flipH="1">
              <a:off x="8478161" y="386442"/>
              <a:ext cx="125400" cy="3675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7" name="Shape 257"/>
            <p:cNvCxnSpPr>
              <a:stCxn id="234" idx="3"/>
              <a:endCxn id="239" idx="2"/>
            </p:cNvCxnSpPr>
            <p:nvPr/>
          </p:nvCxnSpPr>
          <p:spPr>
            <a:xfrm>
              <a:off x="7795631" y="697067"/>
              <a:ext cx="216300" cy="259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8" name="Shape 258"/>
            <p:cNvCxnSpPr>
              <a:stCxn id="239" idx="0"/>
              <a:endCxn id="236" idx="1"/>
            </p:cNvCxnSpPr>
            <p:nvPr/>
          </p:nvCxnSpPr>
          <p:spPr>
            <a:xfrm flipH="1" rot="10800000">
              <a:off x="8051399" y="816323"/>
              <a:ext cx="370800" cy="183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59" name="Shape 259"/>
            <p:cNvCxnSpPr>
              <a:stCxn id="236" idx="6"/>
              <a:endCxn id="238" idx="2"/>
            </p:cNvCxnSpPr>
            <p:nvPr/>
          </p:nvCxnSpPr>
          <p:spPr>
            <a:xfrm>
              <a:off x="8489625" y="785219"/>
              <a:ext cx="197400" cy="259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0" name="Shape 260"/>
            <p:cNvCxnSpPr>
              <a:stCxn id="252" idx="5"/>
              <a:endCxn id="238" idx="3"/>
            </p:cNvCxnSpPr>
            <p:nvPr/>
          </p:nvCxnSpPr>
          <p:spPr>
            <a:xfrm>
              <a:off x="8592007" y="355259"/>
              <a:ext cx="106500" cy="657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1" name="Shape 261"/>
            <p:cNvCxnSpPr>
              <a:stCxn id="239" idx="7"/>
              <a:endCxn id="235" idx="6"/>
            </p:cNvCxnSpPr>
            <p:nvPr/>
          </p:nvCxnSpPr>
          <p:spPr>
            <a:xfrm flipH="1">
              <a:off x="7862994" y="987307"/>
              <a:ext cx="216300" cy="3105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2" name="Shape 262"/>
            <p:cNvCxnSpPr>
              <a:stCxn id="235" idx="4"/>
              <a:endCxn id="240" idx="6"/>
            </p:cNvCxnSpPr>
            <p:nvPr/>
          </p:nvCxnSpPr>
          <p:spPr>
            <a:xfrm flipH="1">
              <a:off x="7692126" y="1253832"/>
              <a:ext cx="131400" cy="385799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3" name="Shape 263"/>
            <p:cNvCxnSpPr>
              <a:stCxn id="240" idx="6"/>
              <a:endCxn id="241" idx="1"/>
            </p:cNvCxnSpPr>
            <p:nvPr/>
          </p:nvCxnSpPr>
          <p:spPr>
            <a:xfrm>
              <a:off x="7692072" y="1639740"/>
              <a:ext cx="46500" cy="486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4" name="Shape 264"/>
            <p:cNvCxnSpPr>
              <a:stCxn id="241" idx="2"/>
              <a:endCxn id="245" idx="0"/>
            </p:cNvCxnSpPr>
            <p:nvPr/>
          </p:nvCxnSpPr>
          <p:spPr>
            <a:xfrm>
              <a:off x="7727108" y="2095485"/>
              <a:ext cx="381300" cy="1011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5" name="Shape 265"/>
            <p:cNvCxnSpPr>
              <a:stCxn id="234" idx="1"/>
              <a:endCxn id="235" idx="0"/>
            </p:cNvCxnSpPr>
            <p:nvPr/>
          </p:nvCxnSpPr>
          <p:spPr>
            <a:xfrm>
              <a:off x="7795631" y="759434"/>
              <a:ext cx="27900" cy="582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6" name="Shape 266"/>
            <p:cNvCxnSpPr>
              <a:stCxn id="240" idx="2"/>
              <a:endCxn id="247" idx="2"/>
            </p:cNvCxnSpPr>
            <p:nvPr/>
          </p:nvCxnSpPr>
          <p:spPr>
            <a:xfrm flipH="1">
              <a:off x="7385172" y="1639740"/>
              <a:ext cx="228000" cy="626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7" name="Shape 267"/>
            <p:cNvCxnSpPr>
              <a:stCxn id="247" idx="2"/>
              <a:endCxn id="241" idx="1"/>
            </p:cNvCxnSpPr>
            <p:nvPr/>
          </p:nvCxnSpPr>
          <p:spPr>
            <a:xfrm flipH="1" rot="10800000">
              <a:off x="7385300" y="2126589"/>
              <a:ext cx="353400" cy="139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8" name="Shape 268"/>
            <p:cNvCxnSpPr>
              <a:stCxn id="247" idx="0"/>
              <a:endCxn id="242" idx="1"/>
            </p:cNvCxnSpPr>
            <p:nvPr/>
          </p:nvCxnSpPr>
          <p:spPr>
            <a:xfrm>
              <a:off x="7424750" y="2310489"/>
              <a:ext cx="370800" cy="1581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69" name="Shape 269"/>
            <p:cNvCxnSpPr>
              <a:stCxn id="241" idx="0"/>
              <a:endCxn id="242" idx="4"/>
            </p:cNvCxnSpPr>
            <p:nvPr/>
          </p:nvCxnSpPr>
          <p:spPr>
            <a:xfrm>
              <a:off x="7766558" y="2139585"/>
              <a:ext cx="57000" cy="2535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0" name="Shape 270"/>
            <p:cNvCxnSpPr>
              <a:stCxn id="242" idx="4"/>
              <a:endCxn id="245" idx="1"/>
            </p:cNvCxnSpPr>
            <p:nvPr/>
          </p:nvCxnSpPr>
          <p:spPr>
            <a:xfrm flipH="1" rot="10800000">
              <a:off x="7823526" y="2183493"/>
              <a:ext cx="256800" cy="209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1" name="Shape 271"/>
            <p:cNvCxnSpPr>
              <a:stCxn id="245" idx="6"/>
              <a:endCxn id="243" idx="0"/>
            </p:cNvCxnSpPr>
            <p:nvPr/>
          </p:nvCxnSpPr>
          <p:spPr>
            <a:xfrm>
              <a:off x="8147817" y="2152453"/>
              <a:ext cx="302400" cy="2721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2" name="Shape 272"/>
            <p:cNvCxnSpPr>
              <a:stCxn id="243" idx="6"/>
              <a:endCxn id="244" idx="5"/>
            </p:cNvCxnSpPr>
            <p:nvPr/>
          </p:nvCxnSpPr>
          <p:spPr>
            <a:xfrm flipH="1" rot="10800000">
              <a:off x="8489625" y="2064425"/>
              <a:ext cx="330300" cy="315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3" name="Shape 273"/>
            <p:cNvCxnSpPr>
              <a:stCxn id="242" idx="0"/>
              <a:endCxn id="246" idx="6"/>
            </p:cNvCxnSpPr>
            <p:nvPr/>
          </p:nvCxnSpPr>
          <p:spPr>
            <a:xfrm>
              <a:off x="7823526" y="2481393"/>
              <a:ext cx="438300" cy="126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4" name="Shape 274"/>
            <p:cNvCxnSpPr>
              <a:stCxn id="246" idx="6"/>
              <a:endCxn id="243" idx="1"/>
            </p:cNvCxnSpPr>
            <p:nvPr/>
          </p:nvCxnSpPr>
          <p:spPr>
            <a:xfrm flipH="1" rot="10800000">
              <a:off x="8261753" y="2411397"/>
              <a:ext cx="160500" cy="1968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5" name="Shape 275"/>
            <p:cNvCxnSpPr>
              <a:stCxn id="247" idx="7"/>
              <a:endCxn id="248" idx="0"/>
            </p:cNvCxnSpPr>
            <p:nvPr/>
          </p:nvCxnSpPr>
          <p:spPr>
            <a:xfrm>
              <a:off x="7452645" y="2297572"/>
              <a:ext cx="200100" cy="582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6" name="Shape 276"/>
            <p:cNvCxnSpPr>
              <a:stCxn id="248" idx="2"/>
              <a:endCxn id="249" idx="5"/>
            </p:cNvCxnSpPr>
            <p:nvPr/>
          </p:nvCxnSpPr>
          <p:spPr>
            <a:xfrm flipH="1" rot="10800000">
              <a:off x="7613172" y="2747870"/>
              <a:ext cx="409200" cy="88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7" name="Shape 277"/>
            <p:cNvCxnSpPr>
              <a:stCxn id="242" idx="7"/>
              <a:endCxn id="249" idx="0"/>
            </p:cNvCxnSpPr>
            <p:nvPr/>
          </p:nvCxnSpPr>
          <p:spPr>
            <a:xfrm>
              <a:off x="7851421" y="2468476"/>
              <a:ext cx="143100" cy="354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8" name="Shape 278"/>
            <p:cNvCxnSpPr>
              <a:stCxn id="249" idx="7"/>
              <a:endCxn id="246" idx="1"/>
            </p:cNvCxnSpPr>
            <p:nvPr/>
          </p:nvCxnSpPr>
          <p:spPr>
            <a:xfrm flipH="1" rot="10800000">
              <a:off x="8022325" y="2639285"/>
              <a:ext cx="172200" cy="1710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79" name="Shape 279"/>
            <p:cNvCxnSpPr>
              <a:stCxn id="243" idx="6"/>
              <a:endCxn id="250" idx="6"/>
            </p:cNvCxnSpPr>
            <p:nvPr/>
          </p:nvCxnSpPr>
          <p:spPr>
            <a:xfrm>
              <a:off x="8489625" y="2380325"/>
              <a:ext cx="228000" cy="455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0" name="Shape 280"/>
            <p:cNvCxnSpPr>
              <a:stCxn id="244" idx="1"/>
              <a:endCxn id="250" idx="7"/>
            </p:cNvCxnSpPr>
            <p:nvPr/>
          </p:nvCxnSpPr>
          <p:spPr>
            <a:xfrm flipH="1">
              <a:off x="8705888" y="2126668"/>
              <a:ext cx="58200" cy="740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1" name="Shape 281"/>
            <p:cNvCxnSpPr>
              <a:stCxn id="250" idx="7"/>
              <a:endCxn id="251" idx="1"/>
            </p:cNvCxnSpPr>
            <p:nvPr/>
          </p:nvCxnSpPr>
          <p:spPr>
            <a:xfrm>
              <a:off x="8705943" y="2867253"/>
              <a:ext cx="172200" cy="1710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2" name="Shape 282"/>
            <p:cNvCxnSpPr>
              <a:stCxn id="246" idx="2"/>
              <a:endCxn id="250" idx="2"/>
            </p:cNvCxnSpPr>
            <p:nvPr/>
          </p:nvCxnSpPr>
          <p:spPr>
            <a:xfrm>
              <a:off x="8182853" y="2608197"/>
              <a:ext cx="455700" cy="2280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283" name="Shape 283"/>
            <p:cNvCxnSpPr>
              <a:stCxn id="244" idx="6"/>
              <a:endCxn id="251" idx="7"/>
            </p:cNvCxnSpPr>
            <p:nvPr/>
          </p:nvCxnSpPr>
          <p:spPr>
            <a:xfrm>
              <a:off x="8831433" y="2095485"/>
              <a:ext cx="102300" cy="9426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dash"/>
              <a:round/>
              <a:headEnd len="lg" w="lg" type="none"/>
              <a:tailEnd len="lg" w="lg" type="none"/>
            </a:ln>
          </p:spPr>
        </p:cxnSp>
      </p:grpSp>
      <p:grpSp>
        <p:nvGrpSpPr>
          <p:cNvPr id="284" name="Shape 284"/>
          <p:cNvGrpSpPr/>
          <p:nvPr/>
        </p:nvGrpSpPr>
        <p:grpSpPr>
          <a:xfrm>
            <a:off x="5466775" y="950380"/>
            <a:ext cx="1674006" cy="2708731"/>
            <a:chOff x="5619175" y="797980"/>
            <a:chExt cx="1674006" cy="2708731"/>
          </a:xfrm>
        </p:grpSpPr>
        <p:sp>
          <p:nvSpPr>
            <p:cNvPr id="285" name="Shape 285"/>
            <p:cNvSpPr/>
            <p:nvPr/>
          </p:nvSpPr>
          <p:spPr>
            <a:xfrm flipH="1" rot="10800000">
              <a:off x="6017951" y="1139788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 flipH="1" rot="10800000">
              <a:off x="6017951" y="170946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 flipH="1" rot="10800000">
              <a:off x="6701568" y="188037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flipH="1" rot="10800000">
              <a:off x="6644600" y="1196756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 flipH="1" rot="10800000">
              <a:off x="6359760" y="911916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 flipH="1" rot="10800000">
              <a:off x="6920895" y="145596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 flipH="1" rot="10800000">
              <a:off x="6299943" y="2139578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 flipH="1" rot="10800000">
              <a:off x="6473696" y="170946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 flipH="1" rot="10800000">
              <a:off x="6644600" y="2336118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 flipH="1" rot="10800000">
              <a:off x="5847047" y="2051278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 flipH="1" rot="10800000">
              <a:off x="5960983" y="250702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 flipH="1" rot="10800000">
              <a:off x="6017951" y="284883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 flipH="1" rot="10800000">
              <a:off x="6644600" y="279186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 flipH="1" rot="10800000">
              <a:off x="6872472" y="216521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flipH="1" rot="10800000">
              <a:off x="5619175" y="2677926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 flipH="1" rot="10800000">
              <a:off x="5847047" y="3247607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 flipH="1" rot="10800000">
              <a:off x="6188855" y="319063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 flipH="1" rot="10800000">
              <a:off x="6872472" y="3247607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 flipH="1" rot="10800000">
              <a:off x="7100345" y="341851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 flipH="1" rot="10800000">
              <a:off x="7214281" y="1481597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 flipH="1" rot="10800000">
              <a:off x="6758536" y="79798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19050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306" name="Shape 306"/>
            <p:cNvCxnSpPr/>
            <p:nvPr/>
          </p:nvCxnSpPr>
          <p:spPr>
            <a:xfrm flipH="1" rot="10800000">
              <a:off x="6091888" y="944406"/>
              <a:ext cx="285899" cy="227999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7" name="Shape 307"/>
            <p:cNvCxnSpPr>
              <a:stCxn id="289" idx="6"/>
              <a:endCxn id="305" idx="2"/>
            </p:cNvCxnSpPr>
            <p:nvPr/>
          </p:nvCxnSpPr>
          <p:spPr>
            <a:xfrm flipH="1" rot="10800000">
              <a:off x="6438660" y="842016"/>
              <a:ext cx="319800" cy="1140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8" name="Shape 308"/>
            <p:cNvCxnSpPr>
              <a:stCxn id="289" idx="5"/>
              <a:endCxn id="288" idx="2"/>
            </p:cNvCxnSpPr>
            <p:nvPr/>
          </p:nvCxnSpPr>
          <p:spPr>
            <a:xfrm>
              <a:off x="6427105" y="924833"/>
              <a:ext cx="217500" cy="315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09" name="Shape 309"/>
            <p:cNvCxnSpPr>
              <a:stCxn id="305" idx="6"/>
              <a:endCxn id="288" idx="5"/>
            </p:cNvCxnSpPr>
            <p:nvPr/>
          </p:nvCxnSpPr>
          <p:spPr>
            <a:xfrm flipH="1">
              <a:off x="6712036" y="842080"/>
              <a:ext cx="125400" cy="3675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0" name="Shape 310"/>
            <p:cNvCxnSpPr>
              <a:stCxn id="288" idx="6"/>
              <a:endCxn id="290" idx="2"/>
            </p:cNvCxnSpPr>
            <p:nvPr/>
          </p:nvCxnSpPr>
          <p:spPr>
            <a:xfrm>
              <a:off x="6723500" y="1240856"/>
              <a:ext cx="197400" cy="2592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1" name="Shape 311"/>
            <p:cNvCxnSpPr>
              <a:stCxn id="305" idx="5"/>
              <a:endCxn id="290" idx="3"/>
            </p:cNvCxnSpPr>
            <p:nvPr/>
          </p:nvCxnSpPr>
          <p:spPr>
            <a:xfrm>
              <a:off x="6825882" y="810896"/>
              <a:ext cx="106500" cy="657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2" name="Shape 312"/>
            <p:cNvCxnSpPr>
              <a:stCxn id="290" idx="0"/>
              <a:endCxn id="304" idx="1"/>
            </p:cNvCxnSpPr>
            <p:nvPr/>
          </p:nvCxnSpPr>
          <p:spPr>
            <a:xfrm>
              <a:off x="6960345" y="1544161"/>
              <a:ext cx="265500" cy="12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3" name="Shape 313"/>
            <p:cNvCxnSpPr>
              <a:stCxn id="290" idx="2"/>
              <a:endCxn id="287" idx="5"/>
            </p:cNvCxnSpPr>
            <p:nvPr/>
          </p:nvCxnSpPr>
          <p:spPr>
            <a:xfrm flipH="1">
              <a:off x="6768795" y="1500061"/>
              <a:ext cx="152100" cy="3933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4" name="Shape 314"/>
            <p:cNvCxnSpPr>
              <a:stCxn id="292" idx="2"/>
              <a:endCxn id="287" idx="3"/>
            </p:cNvCxnSpPr>
            <p:nvPr/>
          </p:nvCxnSpPr>
          <p:spPr>
            <a:xfrm>
              <a:off x="6473696" y="1753569"/>
              <a:ext cx="239400" cy="139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5" name="Shape 315"/>
            <p:cNvCxnSpPr>
              <a:endCxn id="288" idx="5"/>
            </p:cNvCxnSpPr>
            <p:nvPr/>
          </p:nvCxnSpPr>
          <p:spPr>
            <a:xfrm flipH="1" rot="10800000">
              <a:off x="6552645" y="1209673"/>
              <a:ext cx="159299" cy="543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6" name="Shape 316"/>
            <p:cNvCxnSpPr>
              <a:stCxn id="286" idx="6"/>
              <a:endCxn id="292" idx="2"/>
            </p:cNvCxnSpPr>
            <p:nvPr/>
          </p:nvCxnSpPr>
          <p:spPr>
            <a:xfrm>
              <a:off x="6096851" y="1753569"/>
              <a:ext cx="376800" cy="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7" name="Shape 317"/>
            <p:cNvCxnSpPr>
              <a:stCxn id="286" idx="6"/>
              <a:endCxn id="291" idx="3"/>
            </p:cNvCxnSpPr>
            <p:nvPr/>
          </p:nvCxnSpPr>
          <p:spPr>
            <a:xfrm>
              <a:off x="6096851" y="1753569"/>
              <a:ext cx="214500" cy="3990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8" name="Shape 318"/>
            <p:cNvCxnSpPr>
              <a:stCxn id="291" idx="6"/>
              <a:endCxn id="292" idx="0"/>
            </p:cNvCxnSpPr>
            <p:nvPr/>
          </p:nvCxnSpPr>
          <p:spPr>
            <a:xfrm flipH="1" rot="10800000">
              <a:off x="6378843" y="1797578"/>
              <a:ext cx="134400" cy="3861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19" name="Shape 319"/>
            <p:cNvCxnSpPr>
              <a:stCxn id="291" idx="0"/>
              <a:endCxn id="293" idx="7"/>
            </p:cNvCxnSpPr>
            <p:nvPr/>
          </p:nvCxnSpPr>
          <p:spPr>
            <a:xfrm>
              <a:off x="6339393" y="2227778"/>
              <a:ext cx="372599" cy="183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0" name="Shape 320"/>
            <p:cNvCxnSpPr>
              <a:stCxn id="293" idx="1"/>
              <a:endCxn id="287" idx="1"/>
            </p:cNvCxnSpPr>
            <p:nvPr/>
          </p:nvCxnSpPr>
          <p:spPr>
            <a:xfrm flipH="1" rot="10800000">
              <a:off x="6656154" y="1955701"/>
              <a:ext cx="57000" cy="455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1" name="Shape 321"/>
            <p:cNvCxnSpPr>
              <a:stCxn id="287" idx="1"/>
              <a:endCxn id="298" idx="3"/>
            </p:cNvCxnSpPr>
            <p:nvPr/>
          </p:nvCxnSpPr>
          <p:spPr>
            <a:xfrm>
              <a:off x="6713123" y="1955657"/>
              <a:ext cx="171000" cy="222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2" name="Shape 322"/>
            <p:cNvCxnSpPr>
              <a:stCxn id="293" idx="1"/>
              <a:endCxn id="298" idx="1"/>
            </p:cNvCxnSpPr>
            <p:nvPr/>
          </p:nvCxnSpPr>
          <p:spPr>
            <a:xfrm flipH="1" rot="10800000">
              <a:off x="6656154" y="2240401"/>
              <a:ext cx="228000" cy="1710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3" name="Shape 323"/>
            <p:cNvCxnSpPr>
              <a:stCxn id="286" idx="4"/>
              <a:endCxn id="294" idx="6"/>
            </p:cNvCxnSpPr>
            <p:nvPr/>
          </p:nvCxnSpPr>
          <p:spPr>
            <a:xfrm flipH="1">
              <a:off x="5926001" y="1709469"/>
              <a:ext cx="131400" cy="385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4" name="Shape 324"/>
            <p:cNvCxnSpPr>
              <a:stCxn id="294" idx="5"/>
              <a:endCxn id="291" idx="7"/>
            </p:cNvCxnSpPr>
            <p:nvPr/>
          </p:nvCxnSpPr>
          <p:spPr>
            <a:xfrm>
              <a:off x="5914392" y="2064194"/>
              <a:ext cx="453000" cy="150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5" name="Shape 325"/>
            <p:cNvCxnSpPr>
              <a:stCxn id="294" idx="6"/>
              <a:endCxn id="295" idx="1"/>
            </p:cNvCxnSpPr>
            <p:nvPr/>
          </p:nvCxnSpPr>
          <p:spPr>
            <a:xfrm>
              <a:off x="5925947" y="2095378"/>
              <a:ext cx="46500" cy="4869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6" name="Shape 326"/>
            <p:cNvCxnSpPr>
              <a:endCxn id="291" idx="5"/>
            </p:cNvCxnSpPr>
            <p:nvPr/>
          </p:nvCxnSpPr>
          <p:spPr>
            <a:xfrm flipH="1" rot="10800000">
              <a:off x="5960788" y="2152495"/>
              <a:ext cx="406500" cy="39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7" name="Shape 327"/>
            <p:cNvCxnSpPr>
              <a:stCxn id="285" idx="1"/>
              <a:endCxn id="286" idx="0"/>
            </p:cNvCxnSpPr>
            <p:nvPr/>
          </p:nvCxnSpPr>
          <p:spPr>
            <a:xfrm>
              <a:off x="6029506" y="1215072"/>
              <a:ext cx="27900" cy="582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8" name="Shape 328"/>
            <p:cNvCxnSpPr>
              <a:stCxn id="299" idx="2"/>
              <a:endCxn id="295" idx="1"/>
            </p:cNvCxnSpPr>
            <p:nvPr/>
          </p:nvCxnSpPr>
          <p:spPr>
            <a:xfrm flipH="1" rot="10800000">
              <a:off x="5619175" y="2582226"/>
              <a:ext cx="353400" cy="1398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29" name="Shape 329"/>
            <p:cNvCxnSpPr>
              <a:stCxn id="299" idx="0"/>
              <a:endCxn id="296" idx="1"/>
            </p:cNvCxnSpPr>
            <p:nvPr/>
          </p:nvCxnSpPr>
          <p:spPr>
            <a:xfrm>
              <a:off x="5658625" y="2766126"/>
              <a:ext cx="370800" cy="1581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0" name="Shape 330"/>
            <p:cNvCxnSpPr>
              <a:stCxn id="295" idx="0"/>
              <a:endCxn id="296" idx="4"/>
            </p:cNvCxnSpPr>
            <p:nvPr/>
          </p:nvCxnSpPr>
          <p:spPr>
            <a:xfrm>
              <a:off x="6000433" y="2595222"/>
              <a:ext cx="57000" cy="2535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1" name="Shape 331"/>
            <p:cNvCxnSpPr>
              <a:stCxn id="293" idx="7"/>
              <a:endCxn id="297" idx="0"/>
            </p:cNvCxnSpPr>
            <p:nvPr/>
          </p:nvCxnSpPr>
          <p:spPr>
            <a:xfrm flipH="1">
              <a:off x="6684045" y="2411401"/>
              <a:ext cx="27900" cy="468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2" name="Shape 332"/>
            <p:cNvCxnSpPr>
              <a:stCxn id="299" idx="7"/>
              <a:endCxn id="300" idx="0"/>
            </p:cNvCxnSpPr>
            <p:nvPr/>
          </p:nvCxnSpPr>
          <p:spPr>
            <a:xfrm>
              <a:off x="5686520" y="2753210"/>
              <a:ext cx="200100" cy="582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3" name="Shape 333"/>
            <p:cNvCxnSpPr>
              <a:stCxn id="300" idx="2"/>
              <a:endCxn id="301" idx="5"/>
            </p:cNvCxnSpPr>
            <p:nvPr/>
          </p:nvCxnSpPr>
          <p:spPr>
            <a:xfrm flipH="1" rot="10800000">
              <a:off x="5847047" y="3203507"/>
              <a:ext cx="409200" cy="882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4" name="Shape 334"/>
            <p:cNvCxnSpPr>
              <a:stCxn id="296" idx="7"/>
              <a:endCxn id="301" idx="0"/>
            </p:cNvCxnSpPr>
            <p:nvPr/>
          </p:nvCxnSpPr>
          <p:spPr>
            <a:xfrm>
              <a:off x="6085296" y="2924114"/>
              <a:ext cx="143100" cy="3546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5" name="Shape 335"/>
            <p:cNvCxnSpPr>
              <a:stCxn id="297" idx="6"/>
              <a:endCxn id="302" idx="6"/>
            </p:cNvCxnSpPr>
            <p:nvPr/>
          </p:nvCxnSpPr>
          <p:spPr>
            <a:xfrm>
              <a:off x="6723500" y="2835963"/>
              <a:ext cx="228000" cy="455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6" name="Shape 336"/>
            <p:cNvCxnSpPr>
              <a:stCxn id="302" idx="7"/>
              <a:endCxn id="303" idx="1"/>
            </p:cNvCxnSpPr>
            <p:nvPr/>
          </p:nvCxnSpPr>
          <p:spPr>
            <a:xfrm>
              <a:off x="6939818" y="3322891"/>
              <a:ext cx="172200" cy="1710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337" name="Shape 337"/>
            <p:cNvCxnSpPr>
              <a:stCxn id="298" idx="0"/>
              <a:endCxn id="302" idx="7"/>
            </p:cNvCxnSpPr>
            <p:nvPr/>
          </p:nvCxnSpPr>
          <p:spPr>
            <a:xfrm>
              <a:off x="6911922" y="2253414"/>
              <a:ext cx="27900" cy="10695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338" name="Shape 338"/>
          <p:cNvSpPr/>
          <p:nvPr/>
        </p:nvSpPr>
        <p:spPr>
          <a:xfrm flipH="1" rot="10800000">
            <a:off x="934625" y="1366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 flipH="1" rot="10800000">
            <a:off x="934625" y="2128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/>
        </p:nvSpPr>
        <p:spPr>
          <a:xfrm flipH="1" rot="10800000">
            <a:off x="1849025" y="23566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 flipH="1" rot="10800000">
            <a:off x="1772825" y="1442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/>
        </p:nvSpPr>
        <p:spPr>
          <a:xfrm flipH="1" rot="10800000">
            <a:off x="1391825" y="1061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 flipH="1" rot="10800000">
            <a:off x="2142394" y="178893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 flipH="1" rot="10800000">
            <a:off x="1311815" y="270333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5" name="Shape 345"/>
          <p:cNvSpPr/>
          <p:nvPr/>
        </p:nvSpPr>
        <p:spPr>
          <a:xfrm flipH="1" rot="10800000">
            <a:off x="1239425" y="1670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/>
          <p:nvPr/>
        </p:nvSpPr>
        <p:spPr>
          <a:xfrm flipH="1" rot="10800000">
            <a:off x="1544225" y="2128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/>
        </p:nvSpPr>
        <p:spPr>
          <a:xfrm flipH="1" rot="10800000">
            <a:off x="2306225" y="2432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 flipH="1" rot="10800000">
            <a:off x="1772825" y="2966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/>
          <p:nvPr/>
        </p:nvSpPr>
        <p:spPr>
          <a:xfrm flipH="1" rot="10800000">
            <a:off x="706025" y="2585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/>
          <p:nvPr/>
        </p:nvSpPr>
        <p:spPr>
          <a:xfrm flipH="1" rot="10800000">
            <a:off x="858425" y="3194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 flipH="1" rot="10800000">
            <a:off x="934625" y="3652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/>
          <p:nvPr/>
        </p:nvSpPr>
        <p:spPr>
          <a:xfrm flipH="1" rot="10800000">
            <a:off x="1772825" y="3575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 flipH="1" rot="10800000">
            <a:off x="2077625" y="27376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 flipH="1" rot="10800000">
            <a:off x="2230025" y="3194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/>
        </p:nvSpPr>
        <p:spPr>
          <a:xfrm flipH="1" rot="10800000">
            <a:off x="1315625" y="3271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/>
        </p:nvSpPr>
        <p:spPr>
          <a:xfrm flipH="1" rot="10800000">
            <a:off x="1468025" y="38806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 flipH="1" rot="10800000">
            <a:off x="401225" y="34234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8" name="Shape 358"/>
          <p:cNvSpPr/>
          <p:nvPr/>
        </p:nvSpPr>
        <p:spPr>
          <a:xfrm flipH="1" rot="10800000">
            <a:off x="706025" y="41854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 flipH="1" rot="10800000">
            <a:off x="1163225" y="4109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 flipH="1" rot="10800000">
            <a:off x="2077625" y="41854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1" name="Shape 361"/>
          <p:cNvSpPr/>
          <p:nvPr/>
        </p:nvSpPr>
        <p:spPr>
          <a:xfrm flipH="1" rot="10800000">
            <a:off x="2382425" y="44140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 flipH="1" rot="10800000">
            <a:off x="2534825" y="18232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 flipH="1" rot="10800000">
            <a:off x="1925225" y="908822"/>
            <a:ext cx="105599" cy="117899"/>
          </a:xfrm>
          <a:prstGeom prst="ellipse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64" name="Shape 364"/>
          <p:cNvCxnSpPr/>
          <p:nvPr/>
        </p:nvCxnSpPr>
        <p:spPr>
          <a:xfrm flipH="1" rot="10800000">
            <a:off x="1033522" y="1104775"/>
            <a:ext cx="382499" cy="3047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5" name="Shape 365"/>
          <p:cNvCxnSpPr>
            <a:stCxn id="342" idx="6"/>
            <a:endCxn id="363" idx="2"/>
          </p:cNvCxnSpPr>
          <p:nvPr/>
        </p:nvCxnSpPr>
        <p:spPr>
          <a:xfrm flipH="1" rot="10800000">
            <a:off x="1497425" y="967772"/>
            <a:ext cx="427800" cy="1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6" name="Shape 366"/>
          <p:cNvCxnSpPr>
            <a:stCxn id="342" idx="5"/>
            <a:endCxn id="341" idx="2"/>
          </p:cNvCxnSpPr>
          <p:nvPr/>
        </p:nvCxnSpPr>
        <p:spPr>
          <a:xfrm>
            <a:off x="1481960" y="1078488"/>
            <a:ext cx="2910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7" name="Shape 367"/>
          <p:cNvCxnSpPr>
            <a:stCxn id="363" idx="6"/>
            <a:endCxn id="341" idx="5"/>
          </p:cNvCxnSpPr>
          <p:nvPr/>
        </p:nvCxnSpPr>
        <p:spPr>
          <a:xfrm flipH="1">
            <a:off x="1862825" y="967772"/>
            <a:ext cx="168000" cy="49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8" name="Shape 368"/>
          <p:cNvCxnSpPr>
            <a:stCxn id="338" idx="3"/>
            <a:endCxn id="345" idx="2"/>
          </p:cNvCxnSpPr>
          <p:nvPr/>
        </p:nvCxnSpPr>
        <p:spPr>
          <a:xfrm>
            <a:off x="950089" y="1383288"/>
            <a:ext cx="289200" cy="34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69" name="Shape 369"/>
          <p:cNvCxnSpPr>
            <a:stCxn id="345" idx="0"/>
            <a:endCxn id="341" idx="1"/>
          </p:cNvCxnSpPr>
          <p:nvPr/>
        </p:nvCxnSpPr>
        <p:spPr>
          <a:xfrm flipH="1" rot="10800000">
            <a:off x="1292225" y="1542722"/>
            <a:ext cx="496200" cy="24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0" name="Shape 370"/>
          <p:cNvCxnSpPr>
            <a:stCxn id="341" idx="6"/>
            <a:endCxn id="343" idx="2"/>
          </p:cNvCxnSpPr>
          <p:nvPr/>
        </p:nvCxnSpPr>
        <p:spPr>
          <a:xfrm>
            <a:off x="1878425" y="1501172"/>
            <a:ext cx="264000" cy="34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1" name="Shape 371"/>
          <p:cNvCxnSpPr>
            <a:stCxn id="363" idx="5"/>
            <a:endCxn id="343" idx="3"/>
          </p:cNvCxnSpPr>
          <p:nvPr/>
        </p:nvCxnSpPr>
        <p:spPr>
          <a:xfrm>
            <a:off x="2015360" y="926088"/>
            <a:ext cx="142500" cy="8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2" name="Shape 372"/>
          <p:cNvCxnSpPr>
            <a:stCxn id="343" idx="0"/>
            <a:endCxn id="362" idx="1"/>
          </p:cNvCxnSpPr>
          <p:nvPr/>
        </p:nvCxnSpPr>
        <p:spPr>
          <a:xfrm>
            <a:off x="2195194" y="1906832"/>
            <a:ext cx="3552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3" name="Shape 373"/>
          <p:cNvCxnSpPr>
            <a:stCxn id="362" idx="7"/>
            <a:endCxn id="347" idx="1"/>
          </p:cNvCxnSpPr>
          <p:nvPr/>
        </p:nvCxnSpPr>
        <p:spPr>
          <a:xfrm flipH="1">
            <a:off x="2321660" y="1923856"/>
            <a:ext cx="3033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4" name="Shape 374"/>
          <p:cNvCxnSpPr>
            <a:stCxn id="343" idx="0"/>
            <a:endCxn id="347" idx="2"/>
          </p:cNvCxnSpPr>
          <p:nvPr/>
        </p:nvCxnSpPr>
        <p:spPr>
          <a:xfrm>
            <a:off x="2195194" y="1906832"/>
            <a:ext cx="111000" cy="5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5" name="Shape 375"/>
          <p:cNvCxnSpPr>
            <a:stCxn id="343" idx="2"/>
            <a:endCxn id="340" idx="5"/>
          </p:cNvCxnSpPr>
          <p:nvPr/>
        </p:nvCxnSpPr>
        <p:spPr>
          <a:xfrm flipH="1">
            <a:off x="1939294" y="1847882"/>
            <a:ext cx="203100" cy="5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6" name="Shape 376"/>
          <p:cNvCxnSpPr>
            <a:stCxn id="346" idx="2"/>
            <a:endCxn id="340" idx="3"/>
          </p:cNvCxnSpPr>
          <p:nvPr/>
        </p:nvCxnSpPr>
        <p:spPr>
          <a:xfrm>
            <a:off x="1544225" y="2186972"/>
            <a:ext cx="3204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7" name="Shape 377"/>
          <p:cNvCxnSpPr>
            <a:stCxn id="340" idx="5"/>
            <a:endCxn id="347" idx="1"/>
          </p:cNvCxnSpPr>
          <p:nvPr/>
        </p:nvCxnSpPr>
        <p:spPr>
          <a:xfrm>
            <a:off x="1939160" y="2373888"/>
            <a:ext cx="382500" cy="15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8" name="Shape 378"/>
          <p:cNvCxnSpPr>
            <a:endCxn id="341" idx="5"/>
          </p:cNvCxnSpPr>
          <p:nvPr/>
        </p:nvCxnSpPr>
        <p:spPr>
          <a:xfrm flipH="1" rot="10800000">
            <a:off x="1649960" y="1459488"/>
            <a:ext cx="213000" cy="7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79" name="Shape 379"/>
          <p:cNvCxnSpPr>
            <a:stCxn id="345" idx="5"/>
            <a:endCxn id="346" idx="2"/>
          </p:cNvCxnSpPr>
          <p:nvPr/>
        </p:nvCxnSpPr>
        <p:spPr>
          <a:xfrm>
            <a:off x="1329560" y="1688088"/>
            <a:ext cx="2148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0" name="Shape 380"/>
          <p:cNvCxnSpPr>
            <a:stCxn id="345" idx="7"/>
            <a:endCxn id="339" idx="6"/>
          </p:cNvCxnSpPr>
          <p:nvPr/>
        </p:nvCxnSpPr>
        <p:spPr>
          <a:xfrm flipH="1">
            <a:off x="1040360" y="1771456"/>
            <a:ext cx="289200" cy="4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1" name="Shape 381"/>
          <p:cNvCxnSpPr>
            <a:stCxn id="339" idx="6"/>
            <a:endCxn id="346" idx="2"/>
          </p:cNvCxnSpPr>
          <p:nvPr/>
        </p:nvCxnSpPr>
        <p:spPr>
          <a:xfrm>
            <a:off x="1040225" y="2186972"/>
            <a:ext cx="504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2" name="Shape 382"/>
          <p:cNvCxnSpPr>
            <a:stCxn id="339" idx="6"/>
            <a:endCxn id="344" idx="3"/>
          </p:cNvCxnSpPr>
          <p:nvPr/>
        </p:nvCxnSpPr>
        <p:spPr>
          <a:xfrm>
            <a:off x="1040225" y="2186972"/>
            <a:ext cx="287100" cy="5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3" name="Shape 383"/>
          <p:cNvCxnSpPr>
            <a:stCxn id="344" idx="6"/>
            <a:endCxn id="346" idx="0"/>
          </p:cNvCxnSpPr>
          <p:nvPr/>
        </p:nvCxnSpPr>
        <p:spPr>
          <a:xfrm flipH="1" rot="10800000">
            <a:off x="1417415" y="2245982"/>
            <a:ext cx="1797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4" name="Shape 384"/>
          <p:cNvCxnSpPr>
            <a:stCxn id="344" idx="0"/>
            <a:endCxn id="348" idx="7"/>
          </p:cNvCxnSpPr>
          <p:nvPr/>
        </p:nvCxnSpPr>
        <p:spPr>
          <a:xfrm>
            <a:off x="1364615" y="2821232"/>
            <a:ext cx="498299" cy="2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5" name="Shape 385"/>
          <p:cNvCxnSpPr>
            <a:stCxn id="348" idx="1"/>
            <a:endCxn id="340" idx="1"/>
          </p:cNvCxnSpPr>
          <p:nvPr/>
        </p:nvCxnSpPr>
        <p:spPr>
          <a:xfrm flipH="1" rot="10800000">
            <a:off x="1788289" y="2457256"/>
            <a:ext cx="762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6" name="Shape 386"/>
          <p:cNvCxnSpPr>
            <a:stCxn id="340" idx="1"/>
            <a:endCxn id="353" idx="3"/>
          </p:cNvCxnSpPr>
          <p:nvPr/>
        </p:nvCxnSpPr>
        <p:spPr>
          <a:xfrm>
            <a:off x="1864489" y="2457256"/>
            <a:ext cx="2286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7" name="Shape 387"/>
          <p:cNvCxnSpPr>
            <a:stCxn id="353" idx="7"/>
            <a:endCxn id="347" idx="1"/>
          </p:cNvCxnSpPr>
          <p:nvPr/>
        </p:nvCxnSpPr>
        <p:spPr>
          <a:xfrm flipH="1" rot="10800000">
            <a:off x="2167760" y="2533456"/>
            <a:ext cx="153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8" name="Shape 388"/>
          <p:cNvCxnSpPr>
            <a:stCxn id="348" idx="1"/>
            <a:endCxn id="353" idx="1"/>
          </p:cNvCxnSpPr>
          <p:nvPr/>
        </p:nvCxnSpPr>
        <p:spPr>
          <a:xfrm flipH="1" rot="10800000">
            <a:off x="1788289" y="2838256"/>
            <a:ext cx="3048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89" name="Shape 389"/>
          <p:cNvCxnSpPr>
            <a:stCxn id="339" idx="4"/>
            <a:endCxn id="349" idx="6"/>
          </p:cNvCxnSpPr>
          <p:nvPr/>
        </p:nvCxnSpPr>
        <p:spPr>
          <a:xfrm flipH="1">
            <a:off x="811625" y="2128022"/>
            <a:ext cx="175800" cy="51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0" name="Shape 390"/>
          <p:cNvCxnSpPr>
            <a:stCxn id="349" idx="5"/>
            <a:endCxn id="344" idx="7"/>
          </p:cNvCxnSpPr>
          <p:nvPr/>
        </p:nvCxnSpPr>
        <p:spPr>
          <a:xfrm>
            <a:off x="796160" y="2602488"/>
            <a:ext cx="605700" cy="20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1" name="Shape 391"/>
          <p:cNvCxnSpPr>
            <a:stCxn id="349" idx="6"/>
            <a:endCxn id="350" idx="1"/>
          </p:cNvCxnSpPr>
          <p:nvPr/>
        </p:nvCxnSpPr>
        <p:spPr>
          <a:xfrm>
            <a:off x="811625" y="2644172"/>
            <a:ext cx="62400" cy="6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2" name="Shape 392"/>
          <p:cNvCxnSpPr>
            <a:endCxn id="344" idx="5"/>
          </p:cNvCxnSpPr>
          <p:nvPr/>
        </p:nvCxnSpPr>
        <p:spPr>
          <a:xfrm flipH="1" rot="10800000">
            <a:off x="858350" y="2720598"/>
            <a:ext cx="5436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3" name="Shape 393"/>
          <p:cNvCxnSpPr>
            <a:stCxn id="350" idx="2"/>
            <a:endCxn id="355" idx="0"/>
          </p:cNvCxnSpPr>
          <p:nvPr/>
        </p:nvCxnSpPr>
        <p:spPr>
          <a:xfrm>
            <a:off x="858425" y="3253772"/>
            <a:ext cx="510000" cy="13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4" name="Shape 394"/>
          <p:cNvCxnSpPr>
            <a:stCxn id="344" idx="2"/>
            <a:endCxn id="355" idx="4"/>
          </p:cNvCxnSpPr>
          <p:nvPr/>
        </p:nvCxnSpPr>
        <p:spPr>
          <a:xfrm>
            <a:off x="1311815" y="2762282"/>
            <a:ext cx="56700" cy="50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5" name="Shape 395"/>
          <p:cNvCxnSpPr>
            <a:stCxn id="355" idx="5"/>
            <a:endCxn id="348" idx="1"/>
          </p:cNvCxnSpPr>
          <p:nvPr/>
        </p:nvCxnSpPr>
        <p:spPr>
          <a:xfrm flipH="1" rot="10800000">
            <a:off x="1405760" y="3066888"/>
            <a:ext cx="382500" cy="22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6" name="Shape 396"/>
          <p:cNvCxnSpPr>
            <a:stCxn id="348" idx="6"/>
            <a:endCxn id="354" idx="5"/>
          </p:cNvCxnSpPr>
          <p:nvPr/>
        </p:nvCxnSpPr>
        <p:spPr>
          <a:xfrm>
            <a:off x="1878425" y="3025172"/>
            <a:ext cx="441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7" name="Shape 397"/>
          <p:cNvCxnSpPr>
            <a:stCxn id="353" idx="6"/>
            <a:endCxn id="354" idx="6"/>
          </p:cNvCxnSpPr>
          <p:nvPr/>
        </p:nvCxnSpPr>
        <p:spPr>
          <a:xfrm>
            <a:off x="2183225" y="2796572"/>
            <a:ext cx="1524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8" name="Shape 398"/>
          <p:cNvCxnSpPr>
            <a:stCxn id="338" idx="1"/>
            <a:endCxn id="339" idx="0"/>
          </p:cNvCxnSpPr>
          <p:nvPr/>
        </p:nvCxnSpPr>
        <p:spPr>
          <a:xfrm>
            <a:off x="950089" y="1466656"/>
            <a:ext cx="37200" cy="779399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9" name="Shape 399"/>
          <p:cNvCxnSpPr>
            <a:stCxn id="349" idx="2"/>
            <a:endCxn id="357" idx="2"/>
          </p:cNvCxnSpPr>
          <p:nvPr/>
        </p:nvCxnSpPr>
        <p:spPr>
          <a:xfrm flipH="1">
            <a:off x="401225" y="2644172"/>
            <a:ext cx="304800" cy="83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0" name="Shape 400"/>
          <p:cNvCxnSpPr>
            <a:stCxn id="357" idx="2"/>
            <a:endCxn id="350" idx="1"/>
          </p:cNvCxnSpPr>
          <p:nvPr/>
        </p:nvCxnSpPr>
        <p:spPr>
          <a:xfrm flipH="1" rot="10800000">
            <a:off x="401225" y="3295472"/>
            <a:ext cx="4728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1" name="Shape 401"/>
          <p:cNvCxnSpPr>
            <a:stCxn id="357" idx="0"/>
            <a:endCxn id="351" idx="1"/>
          </p:cNvCxnSpPr>
          <p:nvPr/>
        </p:nvCxnSpPr>
        <p:spPr>
          <a:xfrm>
            <a:off x="454025" y="3541322"/>
            <a:ext cx="4962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2" name="Shape 402"/>
          <p:cNvCxnSpPr>
            <a:stCxn id="350" idx="0"/>
            <a:endCxn id="351" idx="4"/>
          </p:cNvCxnSpPr>
          <p:nvPr/>
        </p:nvCxnSpPr>
        <p:spPr>
          <a:xfrm>
            <a:off x="911225" y="3312722"/>
            <a:ext cx="762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3" name="Shape 403"/>
          <p:cNvCxnSpPr>
            <a:stCxn id="351" idx="4"/>
            <a:endCxn id="355" idx="1"/>
          </p:cNvCxnSpPr>
          <p:nvPr/>
        </p:nvCxnSpPr>
        <p:spPr>
          <a:xfrm flipH="1" rot="10800000">
            <a:off x="987425" y="3371522"/>
            <a:ext cx="343800" cy="28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4" name="Shape 404"/>
          <p:cNvCxnSpPr>
            <a:stCxn id="355" idx="6"/>
            <a:endCxn id="352" idx="0"/>
          </p:cNvCxnSpPr>
          <p:nvPr/>
        </p:nvCxnSpPr>
        <p:spPr>
          <a:xfrm>
            <a:off x="1421225" y="3329972"/>
            <a:ext cx="4044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5" name="Shape 405"/>
          <p:cNvCxnSpPr>
            <a:stCxn id="352" idx="6"/>
            <a:endCxn id="354" idx="5"/>
          </p:cNvCxnSpPr>
          <p:nvPr/>
        </p:nvCxnSpPr>
        <p:spPr>
          <a:xfrm flipH="1" rot="10800000">
            <a:off x="1878425" y="3212072"/>
            <a:ext cx="4416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6" name="Shape 406"/>
          <p:cNvCxnSpPr>
            <a:stCxn id="348" idx="7"/>
            <a:endCxn id="352" idx="0"/>
          </p:cNvCxnSpPr>
          <p:nvPr/>
        </p:nvCxnSpPr>
        <p:spPr>
          <a:xfrm flipH="1">
            <a:off x="1825760" y="3066856"/>
            <a:ext cx="37200" cy="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7" name="Shape 407"/>
          <p:cNvCxnSpPr>
            <a:stCxn id="351" idx="0"/>
            <a:endCxn id="356" idx="6"/>
          </p:cNvCxnSpPr>
          <p:nvPr/>
        </p:nvCxnSpPr>
        <p:spPr>
          <a:xfrm>
            <a:off x="987425" y="3769922"/>
            <a:ext cx="586200" cy="1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8" name="Shape 408"/>
          <p:cNvCxnSpPr>
            <a:stCxn id="356" idx="6"/>
            <a:endCxn id="352" idx="1"/>
          </p:cNvCxnSpPr>
          <p:nvPr/>
        </p:nvCxnSpPr>
        <p:spPr>
          <a:xfrm flipH="1" rot="10800000">
            <a:off x="1573625" y="3676472"/>
            <a:ext cx="214800" cy="26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09" name="Shape 409"/>
          <p:cNvCxnSpPr>
            <a:stCxn id="357" idx="7"/>
            <a:endCxn id="358" idx="0"/>
          </p:cNvCxnSpPr>
          <p:nvPr/>
        </p:nvCxnSpPr>
        <p:spPr>
          <a:xfrm>
            <a:off x="491360" y="3524056"/>
            <a:ext cx="267600" cy="77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0" name="Shape 410"/>
          <p:cNvCxnSpPr>
            <a:stCxn id="358" idx="2"/>
            <a:endCxn id="359" idx="5"/>
          </p:cNvCxnSpPr>
          <p:nvPr/>
        </p:nvCxnSpPr>
        <p:spPr>
          <a:xfrm flipH="1" rot="10800000">
            <a:off x="706025" y="4126472"/>
            <a:ext cx="547200" cy="11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1" name="Shape 411"/>
          <p:cNvCxnSpPr>
            <a:stCxn id="351" idx="7"/>
            <a:endCxn id="359" idx="0"/>
          </p:cNvCxnSpPr>
          <p:nvPr/>
        </p:nvCxnSpPr>
        <p:spPr>
          <a:xfrm>
            <a:off x="1024760" y="3752656"/>
            <a:ext cx="19140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2" name="Shape 412"/>
          <p:cNvCxnSpPr>
            <a:stCxn id="359" idx="7"/>
            <a:endCxn id="356" idx="1"/>
          </p:cNvCxnSpPr>
          <p:nvPr/>
        </p:nvCxnSpPr>
        <p:spPr>
          <a:xfrm flipH="1" rot="10800000">
            <a:off x="1253360" y="3981256"/>
            <a:ext cx="2301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3" name="Shape 413"/>
          <p:cNvCxnSpPr>
            <a:stCxn id="352" idx="6"/>
            <a:endCxn id="360" idx="6"/>
          </p:cNvCxnSpPr>
          <p:nvPr/>
        </p:nvCxnSpPr>
        <p:spPr>
          <a:xfrm>
            <a:off x="1878425" y="3634772"/>
            <a:ext cx="3048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4" name="Shape 414"/>
          <p:cNvCxnSpPr>
            <a:stCxn id="354" idx="1"/>
            <a:endCxn id="360" idx="7"/>
          </p:cNvCxnSpPr>
          <p:nvPr/>
        </p:nvCxnSpPr>
        <p:spPr>
          <a:xfrm flipH="1">
            <a:off x="2167789" y="3295456"/>
            <a:ext cx="77700" cy="9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5" name="Shape 415"/>
          <p:cNvCxnSpPr>
            <a:stCxn id="360" idx="7"/>
            <a:endCxn id="361" idx="1"/>
          </p:cNvCxnSpPr>
          <p:nvPr/>
        </p:nvCxnSpPr>
        <p:spPr>
          <a:xfrm>
            <a:off x="2167760" y="4286056"/>
            <a:ext cx="230100" cy="2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6" name="Shape 416"/>
          <p:cNvCxnSpPr>
            <a:stCxn id="356" idx="2"/>
            <a:endCxn id="360" idx="2"/>
          </p:cNvCxnSpPr>
          <p:nvPr/>
        </p:nvCxnSpPr>
        <p:spPr>
          <a:xfrm>
            <a:off x="1468025" y="3939572"/>
            <a:ext cx="609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7" name="Shape 417"/>
          <p:cNvCxnSpPr>
            <a:stCxn id="354" idx="6"/>
            <a:endCxn id="361" idx="7"/>
          </p:cNvCxnSpPr>
          <p:nvPr/>
        </p:nvCxnSpPr>
        <p:spPr>
          <a:xfrm>
            <a:off x="2335625" y="3253772"/>
            <a:ext cx="136800" cy="12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18" name="Shape 418"/>
          <p:cNvGrpSpPr/>
          <p:nvPr/>
        </p:nvGrpSpPr>
        <p:grpSpPr>
          <a:xfrm>
            <a:off x="4064272" y="1903805"/>
            <a:ext cx="1674133" cy="2708731"/>
            <a:chOff x="3959047" y="1383242"/>
            <a:chExt cx="1674133" cy="2708731"/>
          </a:xfrm>
        </p:grpSpPr>
        <p:sp>
          <p:nvSpPr>
            <p:cNvPr id="419" name="Shape 419"/>
            <p:cNvSpPr/>
            <p:nvPr/>
          </p:nvSpPr>
          <p:spPr>
            <a:xfrm flipH="1" rot="10800000">
              <a:off x="4357951" y="172505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flipH="1" rot="10800000">
              <a:off x="4357951" y="229473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 flipH="1" rot="10800000">
              <a:off x="5041568" y="2465636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 flipH="1" rot="10800000">
              <a:off x="4984600" y="178201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flipH="1" rot="10800000">
              <a:off x="4699760" y="149717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flipH="1" rot="10800000">
              <a:off x="5260895" y="204122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flipH="1" rot="10800000">
              <a:off x="4639943" y="272484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flipH="1" rot="10800000">
              <a:off x="4585823" y="195292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 flipH="1" rot="10800000">
              <a:off x="4813696" y="229473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flipH="1" rot="10800000">
              <a:off x="5383376" y="252260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 flipH="1" rot="10800000">
              <a:off x="4984600" y="292138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flipH="1" rot="10800000">
              <a:off x="4187047" y="263654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 flipH="1" rot="10800000">
              <a:off x="4300983" y="309228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 flipH="1" rot="10800000">
              <a:off x="4357951" y="343409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 flipH="1" rot="10800000">
              <a:off x="4984600" y="337712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 flipH="1" rot="10800000">
              <a:off x="5212472" y="2750476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 flipH="1" rot="10800000">
              <a:off x="5326408" y="3092285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 flipH="1" rot="10800000">
              <a:off x="4642791" y="3149253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 flipH="1" rot="10800000">
              <a:off x="4756728" y="3604997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 flipH="1" rot="10800000">
              <a:off x="3959175" y="326318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 flipH="1" rot="10800000">
              <a:off x="4187047" y="383287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 flipH="1" rot="10800000">
              <a:off x="4528855" y="3775901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 flipH="1" rot="10800000">
              <a:off x="5212472" y="3832870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 flipH="1" rot="10800000">
              <a:off x="5440344" y="4003774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 flipH="1" rot="10800000">
              <a:off x="5554281" y="2066859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 flipH="1" rot="10800000">
              <a:off x="5098536" y="1383242"/>
              <a:ext cx="78900" cy="88200"/>
            </a:xfrm>
            <a:prstGeom prst="ellipse">
              <a:avLst/>
            </a:prstGeom>
            <a:solidFill>
              <a:srgbClr val="434343"/>
            </a:solidFill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445" name="Shape 445"/>
            <p:cNvCxnSpPr/>
            <p:nvPr/>
          </p:nvCxnSpPr>
          <p:spPr>
            <a:xfrm flipH="1" rot="10800000">
              <a:off x="4431888" y="1529668"/>
              <a:ext cx="285899" cy="227999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6" name="Shape 446"/>
            <p:cNvCxnSpPr>
              <a:stCxn id="423" idx="6"/>
              <a:endCxn id="444" idx="2"/>
            </p:cNvCxnSpPr>
            <p:nvPr/>
          </p:nvCxnSpPr>
          <p:spPr>
            <a:xfrm flipH="1" rot="10800000">
              <a:off x="4778660" y="1427279"/>
              <a:ext cx="319800" cy="114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7" name="Shape 447"/>
            <p:cNvCxnSpPr>
              <a:stCxn id="423" idx="5"/>
              <a:endCxn id="422" idx="2"/>
            </p:cNvCxnSpPr>
            <p:nvPr/>
          </p:nvCxnSpPr>
          <p:spPr>
            <a:xfrm>
              <a:off x="4767105" y="1510095"/>
              <a:ext cx="217500" cy="315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8" name="Shape 448"/>
            <p:cNvCxnSpPr>
              <a:stCxn id="444" idx="6"/>
              <a:endCxn id="422" idx="5"/>
            </p:cNvCxnSpPr>
            <p:nvPr/>
          </p:nvCxnSpPr>
          <p:spPr>
            <a:xfrm flipH="1">
              <a:off x="5052036" y="1427342"/>
              <a:ext cx="125400" cy="367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49" name="Shape 449"/>
            <p:cNvCxnSpPr>
              <a:stCxn id="419" idx="3"/>
              <a:endCxn id="426" idx="2"/>
            </p:cNvCxnSpPr>
            <p:nvPr/>
          </p:nvCxnSpPr>
          <p:spPr>
            <a:xfrm>
              <a:off x="4369506" y="1737967"/>
              <a:ext cx="216300" cy="259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0" name="Shape 450"/>
            <p:cNvCxnSpPr>
              <a:stCxn id="426" idx="0"/>
              <a:endCxn id="422" idx="1"/>
            </p:cNvCxnSpPr>
            <p:nvPr/>
          </p:nvCxnSpPr>
          <p:spPr>
            <a:xfrm flipH="1" rot="10800000">
              <a:off x="4625273" y="1857223"/>
              <a:ext cx="370800" cy="183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1" name="Shape 451"/>
            <p:cNvCxnSpPr>
              <a:stCxn id="422" idx="6"/>
              <a:endCxn id="424" idx="2"/>
            </p:cNvCxnSpPr>
            <p:nvPr/>
          </p:nvCxnSpPr>
          <p:spPr>
            <a:xfrm>
              <a:off x="5063500" y="1826119"/>
              <a:ext cx="197400" cy="259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2" name="Shape 452"/>
            <p:cNvCxnSpPr>
              <a:stCxn id="444" idx="5"/>
              <a:endCxn id="424" idx="3"/>
            </p:cNvCxnSpPr>
            <p:nvPr/>
          </p:nvCxnSpPr>
          <p:spPr>
            <a:xfrm>
              <a:off x="5165881" y="1396159"/>
              <a:ext cx="106500" cy="657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3" name="Shape 453"/>
            <p:cNvCxnSpPr>
              <a:stCxn id="424" idx="0"/>
              <a:endCxn id="443" idx="1"/>
            </p:cNvCxnSpPr>
            <p:nvPr/>
          </p:nvCxnSpPr>
          <p:spPr>
            <a:xfrm>
              <a:off x="5300345" y="2129424"/>
              <a:ext cx="265500" cy="12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4" name="Shape 454"/>
            <p:cNvCxnSpPr>
              <a:stCxn id="443" idx="7"/>
              <a:endCxn id="428" idx="1"/>
            </p:cNvCxnSpPr>
            <p:nvPr/>
          </p:nvCxnSpPr>
          <p:spPr>
            <a:xfrm flipH="1">
              <a:off x="5394826" y="2142143"/>
              <a:ext cx="226800" cy="455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5" name="Shape 455"/>
            <p:cNvCxnSpPr>
              <a:stCxn id="424" idx="0"/>
              <a:endCxn id="428" idx="2"/>
            </p:cNvCxnSpPr>
            <p:nvPr/>
          </p:nvCxnSpPr>
          <p:spPr>
            <a:xfrm>
              <a:off x="5300345" y="2129424"/>
              <a:ext cx="83100" cy="437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6" name="Shape 456"/>
            <p:cNvCxnSpPr>
              <a:stCxn id="424" idx="2"/>
              <a:endCxn id="421" idx="5"/>
            </p:cNvCxnSpPr>
            <p:nvPr/>
          </p:nvCxnSpPr>
          <p:spPr>
            <a:xfrm flipH="1">
              <a:off x="5108795" y="2085324"/>
              <a:ext cx="152100" cy="393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7" name="Shape 457"/>
            <p:cNvCxnSpPr>
              <a:stCxn id="427" idx="2"/>
              <a:endCxn id="421" idx="3"/>
            </p:cNvCxnSpPr>
            <p:nvPr/>
          </p:nvCxnSpPr>
          <p:spPr>
            <a:xfrm>
              <a:off x="4813696" y="2338832"/>
              <a:ext cx="239400" cy="139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8" name="Shape 458"/>
            <p:cNvCxnSpPr>
              <a:stCxn id="421" idx="5"/>
              <a:endCxn id="428" idx="1"/>
            </p:cNvCxnSpPr>
            <p:nvPr/>
          </p:nvCxnSpPr>
          <p:spPr>
            <a:xfrm>
              <a:off x="5108913" y="2478552"/>
              <a:ext cx="285900" cy="119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59" name="Shape 459"/>
            <p:cNvCxnSpPr>
              <a:endCxn id="422" idx="5"/>
            </p:cNvCxnSpPr>
            <p:nvPr/>
          </p:nvCxnSpPr>
          <p:spPr>
            <a:xfrm flipH="1" rot="10800000">
              <a:off x="4892645" y="1794935"/>
              <a:ext cx="159300" cy="543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0" name="Shape 460"/>
            <p:cNvCxnSpPr>
              <a:stCxn id="426" idx="5"/>
              <a:endCxn id="427" idx="2"/>
            </p:cNvCxnSpPr>
            <p:nvPr/>
          </p:nvCxnSpPr>
          <p:spPr>
            <a:xfrm>
              <a:off x="4653169" y="1965840"/>
              <a:ext cx="160500" cy="372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1" name="Shape 461"/>
            <p:cNvCxnSpPr>
              <a:stCxn id="426" idx="7"/>
              <a:endCxn id="420" idx="6"/>
            </p:cNvCxnSpPr>
            <p:nvPr/>
          </p:nvCxnSpPr>
          <p:spPr>
            <a:xfrm flipH="1">
              <a:off x="4436869" y="2028207"/>
              <a:ext cx="216300" cy="310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2" name="Shape 462"/>
            <p:cNvCxnSpPr>
              <a:stCxn id="420" idx="6"/>
              <a:endCxn id="427" idx="2"/>
            </p:cNvCxnSpPr>
            <p:nvPr/>
          </p:nvCxnSpPr>
          <p:spPr>
            <a:xfrm>
              <a:off x="4436851" y="2338832"/>
              <a:ext cx="3768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3" name="Shape 463"/>
            <p:cNvCxnSpPr>
              <a:stCxn id="420" idx="6"/>
              <a:endCxn id="425" idx="3"/>
            </p:cNvCxnSpPr>
            <p:nvPr/>
          </p:nvCxnSpPr>
          <p:spPr>
            <a:xfrm>
              <a:off x="4436851" y="2338832"/>
              <a:ext cx="214500" cy="399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4" name="Shape 464"/>
            <p:cNvCxnSpPr>
              <a:stCxn id="425" idx="6"/>
              <a:endCxn id="427" idx="0"/>
            </p:cNvCxnSpPr>
            <p:nvPr/>
          </p:nvCxnSpPr>
          <p:spPr>
            <a:xfrm flipH="1" rot="10800000">
              <a:off x="4718843" y="2382841"/>
              <a:ext cx="134400" cy="386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5" name="Shape 465"/>
            <p:cNvCxnSpPr>
              <a:stCxn id="425" idx="0"/>
              <a:endCxn id="429" idx="7"/>
            </p:cNvCxnSpPr>
            <p:nvPr/>
          </p:nvCxnSpPr>
          <p:spPr>
            <a:xfrm>
              <a:off x="4679393" y="2813041"/>
              <a:ext cx="372600" cy="183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6" name="Shape 466"/>
            <p:cNvCxnSpPr>
              <a:stCxn id="429" idx="1"/>
              <a:endCxn id="421" idx="1"/>
            </p:cNvCxnSpPr>
            <p:nvPr/>
          </p:nvCxnSpPr>
          <p:spPr>
            <a:xfrm flipH="1" rot="10800000">
              <a:off x="4996155" y="2540964"/>
              <a:ext cx="57000" cy="455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7" name="Shape 467"/>
            <p:cNvCxnSpPr>
              <a:stCxn id="421" idx="1"/>
              <a:endCxn id="434" idx="3"/>
            </p:cNvCxnSpPr>
            <p:nvPr/>
          </p:nvCxnSpPr>
          <p:spPr>
            <a:xfrm>
              <a:off x="5053122" y="2540919"/>
              <a:ext cx="171000" cy="222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8" name="Shape 468"/>
            <p:cNvCxnSpPr>
              <a:stCxn id="434" idx="7"/>
              <a:endCxn id="428" idx="1"/>
            </p:cNvCxnSpPr>
            <p:nvPr/>
          </p:nvCxnSpPr>
          <p:spPr>
            <a:xfrm flipH="1" rot="10800000">
              <a:off x="5279818" y="2597760"/>
              <a:ext cx="115200" cy="228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69" name="Shape 469"/>
            <p:cNvCxnSpPr>
              <a:stCxn id="429" idx="1"/>
              <a:endCxn id="434" idx="1"/>
            </p:cNvCxnSpPr>
            <p:nvPr/>
          </p:nvCxnSpPr>
          <p:spPr>
            <a:xfrm flipH="1" rot="10800000">
              <a:off x="4996155" y="2825664"/>
              <a:ext cx="228000" cy="171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0" name="Shape 470"/>
            <p:cNvCxnSpPr>
              <a:stCxn id="420" idx="4"/>
              <a:endCxn id="430" idx="6"/>
            </p:cNvCxnSpPr>
            <p:nvPr/>
          </p:nvCxnSpPr>
          <p:spPr>
            <a:xfrm flipH="1">
              <a:off x="4266001" y="2294732"/>
              <a:ext cx="131400" cy="385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1" name="Shape 471"/>
            <p:cNvCxnSpPr>
              <a:stCxn id="430" idx="5"/>
              <a:endCxn id="425" idx="7"/>
            </p:cNvCxnSpPr>
            <p:nvPr/>
          </p:nvCxnSpPr>
          <p:spPr>
            <a:xfrm>
              <a:off x="4254392" y="2649457"/>
              <a:ext cx="453000" cy="150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2" name="Shape 472"/>
            <p:cNvCxnSpPr>
              <a:stCxn id="430" idx="6"/>
              <a:endCxn id="431" idx="1"/>
            </p:cNvCxnSpPr>
            <p:nvPr/>
          </p:nvCxnSpPr>
          <p:spPr>
            <a:xfrm>
              <a:off x="4265947" y="2680640"/>
              <a:ext cx="46500" cy="486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3" name="Shape 473"/>
            <p:cNvCxnSpPr>
              <a:endCxn id="425" idx="5"/>
            </p:cNvCxnSpPr>
            <p:nvPr/>
          </p:nvCxnSpPr>
          <p:spPr>
            <a:xfrm flipH="1" rot="10800000">
              <a:off x="4300788" y="2737757"/>
              <a:ext cx="406500" cy="398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4" name="Shape 474"/>
            <p:cNvCxnSpPr>
              <a:stCxn id="431" idx="2"/>
              <a:endCxn id="436" idx="0"/>
            </p:cNvCxnSpPr>
            <p:nvPr/>
          </p:nvCxnSpPr>
          <p:spPr>
            <a:xfrm>
              <a:off x="4300983" y="3136385"/>
              <a:ext cx="381300" cy="101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5" name="Shape 475"/>
            <p:cNvCxnSpPr>
              <a:stCxn id="425" idx="2"/>
              <a:endCxn id="436" idx="4"/>
            </p:cNvCxnSpPr>
            <p:nvPr/>
          </p:nvCxnSpPr>
          <p:spPr>
            <a:xfrm>
              <a:off x="4639943" y="2768941"/>
              <a:ext cx="42300" cy="3804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6" name="Shape 476"/>
            <p:cNvCxnSpPr>
              <a:stCxn id="436" idx="5"/>
              <a:endCxn id="429" idx="1"/>
            </p:cNvCxnSpPr>
            <p:nvPr/>
          </p:nvCxnSpPr>
          <p:spPr>
            <a:xfrm flipH="1" rot="10800000">
              <a:off x="4710137" y="2996569"/>
              <a:ext cx="285900" cy="165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7" name="Shape 477"/>
            <p:cNvCxnSpPr>
              <a:stCxn id="429" idx="6"/>
              <a:endCxn id="435" idx="5"/>
            </p:cNvCxnSpPr>
            <p:nvPr/>
          </p:nvCxnSpPr>
          <p:spPr>
            <a:xfrm>
              <a:off x="5063500" y="2965480"/>
              <a:ext cx="330300" cy="139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8" name="Shape 478"/>
            <p:cNvCxnSpPr>
              <a:stCxn id="434" idx="6"/>
              <a:endCxn id="435" idx="6"/>
            </p:cNvCxnSpPr>
            <p:nvPr/>
          </p:nvCxnSpPr>
          <p:spPr>
            <a:xfrm>
              <a:off x="5291372" y="2794576"/>
              <a:ext cx="114000" cy="341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79" name="Shape 479"/>
            <p:cNvCxnSpPr>
              <a:stCxn id="419" idx="1"/>
              <a:endCxn id="420" idx="0"/>
            </p:cNvCxnSpPr>
            <p:nvPr/>
          </p:nvCxnSpPr>
          <p:spPr>
            <a:xfrm>
              <a:off x="4369506" y="1800334"/>
              <a:ext cx="27900" cy="582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0" name="Shape 480"/>
            <p:cNvCxnSpPr>
              <a:stCxn id="430" idx="2"/>
              <a:endCxn id="438" idx="2"/>
            </p:cNvCxnSpPr>
            <p:nvPr/>
          </p:nvCxnSpPr>
          <p:spPr>
            <a:xfrm flipH="1">
              <a:off x="3959047" y="2680640"/>
              <a:ext cx="228000" cy="626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1" name="Shape 481"/>
            <p:cNvCxnSpPr>
              <a:stCxn id="438" idx="2"/>
              <a:endCxn id="431" idx="1"/>
            </p:cNvCxnSpPr>
            <p:nvPr/>
          </p:nvCxnSpPr>
          <p:spPr>
            <a:xfrm flipH="1" rot="10800000">
              <a:off x="3959175" y="3167489"/>
              <a:ext cx="353400" cy="139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2" name="Shape 482"/>
            <p:cNvCxnSpPr>
              <a:stCxn id="438" idx="0"/>
              <a:endCxn id="432" idx="1"/>
            </p:cNvCxnSpPr>
            <p:nvPr/>
          </p:nvCxnSpPr>
          <p:spPr>
            <a:xfrm>
              <a:off x="3998625" y="3351389"/>
              <a:ext cx="370800" cy="158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3" name="Shape 483"/>
            <p:cNvCxnSpPr>
              <a:stCxn id="431" idx="0"/>
              <a:endCxn id="432" idx="4"/>
            </p:cNvCxnSpPr>
            <p:nvPr/>
          </p:nvCxnSpPr>
          <p:spPr>
            <a:xfrm>
              <a:off x="4340433" y="3180485"/>
              <a:ext cx="57000" cy="2535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4" name="Shape 484"/>
            <p:cNvCxnSpPr>
              <a:stCxn id="432" idx="4"/>
              <a:endCxn id="436" idx="1"/>
            </p:cNvCxnSpPr>
            <p:nvPr/>
          </p:nvCxnSpPr>
          <p:spPr>
            <a:xfrm flipH="1" rot="10800000">
              <a:off x="4397401" y="3224393"/>
              <a:ext cx="256800" cy="209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5" name="Shape 485"/>
            <p:cNvCxnSpPr>
              <a:stCxn id="436" idx="6"/>
              <a:endCxn id="433" idx="0"/>
            </p:cNvCxnSpPr>
            <p:nvPr/>
          </p:nvCxnSpPr>
          <p:spPr>
            <a:xfrm>
              <a:off x="4721691" y="3193353"/>
              <a:ext cx="302400" cy="272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6" name="Shape 486"/>
            <p:cNvCxnSpPr>
              <a:stCxn id="433" idx="6"/>
              <a:endCxn id="435" idx="5"/>
            </p:cNvCxnSpPr>
            <p:nvPr/>
          </p:nvCxnSpPr>
          <p:spPr>
            <a:xfrm flipH="1" rot="10800000">
              <a:off x="5063500" y="3105325"/>
              <a:ext cx="330300" cy="315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7" name="Shape 487"/>
            <p:cNvCxnSpPr>
              <a:stCxn id="429" idx="7"/>
              <a:endCxn id="433" idx="0"/>
            </p:cNvCxnSpPr>
            <p:nvPr/>
          </p:nvCxnSpPr>
          <p:spPr>
            <a:xfrm flipH="1">
              <a:off x="5024045" y="2996664"/>
              <a:ext cx="27900" cy="468599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8" name="Shape 488"/>
            <p:cNvCxnSpPr>
              <a:stCxn id="432" idx="0"/>
              <a:endCxn id="437" idx="6"/>
            </p:cNvCxnSpPr>
            <p:nvPr/>
          </p:nvCxnSpPr>
          <p:spPr>
            <a:xfrm>
              <a:off x="4397401" y="3522293"/>
              <a:ext cx="438300" cy="1269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89" name="Shape 489"/>
            <p:cNvCxnSpPr>
              <a:stCxn id="437" idx="6"/>
              <a:endCxn id="433" idx="1"/>
            </p:cNvCxnSpPr>
            <p:nvPr/>
          </p:nvCxnSpPr>
          <p:spPr>
            <a:xfrm flipH="1" rot="10800000">
              <a:off x="4835628" y="3452297"/>
              <a:ext cx="160500" cy="196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0" name="Shape 490"/>
            <p:cNvCxnSpPr>
              <a:stCxn id="438" idx="7"/>
              <a:endCxn id="439" idx="0"/>
            </p:cNvCxnSpPr>
            <p:nvPr/>
          </p:nvCxnSpPr>
          <p:spPr>
            <a:xfrm>
              <a:off x="4026520" y="3338472"/>
              <a:ext cx="200100" cy="582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1" name="Shape 491"/>
            <p:cNvCxnSpPr>
              <a:stCxn id="439" idx="2"/>
              <a:endCxn id="440" idx="5"/>
            </p:cNvCxnSpPr>
            <p:nvPr/>
          </p:nvCxnSpPr>
          <p:spPr>
            <a:xfrm flipH="1" rot="10800000">
              <a:off x="4187047" y="3788770"/>
              <a:ext cx="409200" cy="88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2" name="Shape 492"/>
            <p:cNvCxnSpPr>
              <a:stCxn id="432" idx="7"/>
              <a:endCxn id="440" idx="0"/>
            </p:cNvCxnSpPr>
            <p:nvPr/>
          </p:nvCxnSpPr>
          <p:spPr>
            <a:xfrm>
              <a:off x="4425296" y="3509377"/>
              <a:ext cx="143100" cy="354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3" name="Shape 493"/>
            <p:cNvCxnSpPr>
              <a:stCxn id="440" idx="7"/>
              <a:endCxn id="437" idx="1"/>
            </p:cNvCxnSpPr>
            <p:nvPr/>
          </p:nvCxnSpPr>
          <p:spPr>
            <a:xfrm flipH="1" rot="10800000">
              <a:off x="4596201" y="3680185"/>
              <a:ext cx="172200" cy="171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4" name="Shape 494"/>
            <p:cNvCxnSpPr>
              <a:stCxn id="433" idx="6"/>
              <a:endCxn id="441" idx="6"/>
            </p:cNvCxnSpPr>
            <p:nvPr/>
          </p:nvCxnSpPr>
          <p:spPr>
            <a:xfrm>
              <a:off x="5063500" y="3421225"/>
              <a:ext cx="228000" cy="455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5" name="Shape 495"/>
            <p:cNvCxnSpPr>
              <a:stCxn id="435" idx="1"/>
              <a:endCxn id="441" idx="7"/>
            </p:cNvCxnSpPr>
            <p:nvPr/>
          </p:nvCxnSpPr>
          <p:spPr>
            <a:xfrm flipH="1">
              <a:off x="5279763" y="3167568"/>
              <a:ext cx="58200" cy="740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6" name="Shape 496"/>
            <p:cNvCxnSpPr>
              <a:stCxn id="441" idx="7"/>
              <a:endCxn id="442" idx="1"/>
            </p:cNvCxnSpPr>
            <p:nvPr/>
          </p:nvCxnSpPr>
          <p:spPr>
            <a:xfrm>
              <a:off x="5279818" y="3908153"/>
              <a:ext cx="172200" cy="171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7" name="Shape 497"/>
            <p:cNvCxnSpPr>
              <a:stCxn id="437" idx="2"/>
              <a:endCxn id="441" idx="2"/>
            </p:cNvCxnSpPr>
            <p:nvPr/>
          </p:nvCxnSpPr>
          <p:spPr>
            <a:xfrm>
              <a:off x="4756728" y="3649097"/>
              <a:ext cx="455700" cy="2280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498" name="Shape 498"/>
            <p:cNvCxnSpPr>
              <a:stCxn id="435" idx="6"/>
              <a:endCxn id="442" idx="7"/>
            </p:cNvCxnSpPr>
            <p:nvPr/>
          </p:nvCxnSpPr>
          <p:spPr>
            <a:xfrm>
              <a:off x="5405308" y="3136385"/>
              <a:ext cx="102300" cy="9426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499" name="Shape 499"/>
          <p:cNvSpPr/>
          <p:nvPr/>
        </p:nvSpPr>
        <p:spPr>
          <a:xfrm>
            <a:off x="5476475" y="1109325"/>
            <a:ext cx="2059150" cy="2874325"/>
          </a:xfrm>
          <a:custGeom>
            <a:pathLst>
              <a:path extrusionOk="0" h="114973" w="82366">
                <a:moveTo>
                  <a:pt x="0" y="102694"/>
                </a:moveTo>
                <a:cubicBezTo>
                  <a:pt x="3855" y="104680"/>
                  <a:pt x="17524" y="113734"/>
                  <a:pt x="23132" y="114611"/>
                </a:cubicBezTo>
                <a:cubicBezTo>
                  <a:pt x="28739" y="115487"/>
                  <a:pt x="32420" y="115137"/>
                  <a:pt x="33647" y="107952"/>
                </a:cubicBezTo>
                <a:cubicBezTo>
                  <a:pt x="34873" y="100766"/>
                  <a:pt x="31427" y="81255"/>
                  <a:pt x="30493" y="71500"/>
                </a:cubicBezTo>
                <a:cubicBezTo>
                  <a:pt x="29558" y="61744"/>
                  <a:pt x="25819" y="56428"/>
                  <a:pt x="28039" y="49419"/>
                </a:cubicBezTo>
                <a:cubicBezTo>
                  <a:pt x="30258" y="42409"/>
                  <a:pt x="38729" y="30609"/>
                  <a:pt x="43812" y="29441"/>
                </a:cubicBezTo>
                <a:cubicBezTo>
                  <a:pt x="48894" y="28272"/>
                  <a:pt x="53157" y="39137"/>
                  <a:pt x="58532" y="42409"/>
                </a:cubicBezTo>
                <a:cubicBezTo>
                  <a:pt x="63906" y="45680"/>
                  <a:pt x="72084" y="56137"/>
                  <a:pt x="76057" y="49069"/>
                </a:cubicBezTo>
                <a:cubicBezTo>
                  <a:pt x="80029" y="42000"/>
                  <a:pt x="81314" y="8178"/>
                  <a:pt x="82366" y="0"/>
                </a:cubicBezTo>
              </a:path>
            </a:pathLst>
          </a:custGeom>
          <a:noFill/>
          <a:ln cap="flat" cmpd="sng" w="19050">
            <a:solidFill>
              <a:srgbClr val="00FF00"/>
            </a:solidFill>
            <a:prstDash val="solid"/>
            <a:round/>
            <a:headEnd len="lg" w="lg" type="none"/>
            <a:tailEnd len="lg" w="lg" type="none"/>
          </a:ln>
        </p:spPr>
      </p:sp>
      <p:sp>
        <p:nvSpPr>
          <p:cNvPr id="500" name="Shape 500"/>
          <p:cNvSpPr/>
          <p:nvPr/>
        </p:nvSpPr>
        <p:spPr>
          <a:xfrm flipH="1" rot="10800000">
            <a:off x="5427550" y="3587972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 flipH="1" rot="10800000">
            <a:off x="6123225" y="2297672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 flipH="1" rot="10800000">
            <a:off x="7452561" y="1023459"/>
            <a:ext cx="105599" cy="117899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2354575" y="141150"/>
            <a:ext cx="49188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DISTRIBUTED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STATIC VERSUS OVER TIME AND SPACE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526275" y="441045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05" name="Shape 505"/>
          <p:cNvSpPr txBox="1"/>
          <p:nvPr/>
        </p:nvSpPr>
        <p:spPr>
          <a:xfrm>
            <a:off x="4537705" y="46741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06" name="Shape 506"/>
          <p:cNvSpPr txBox="1"/>
          <p:nvPr/>
        </p:nvSpPr>
        <p:spPr>
          <a:xfrm>
            <a:off x="6355075" y="364845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07" name="Shape 507"/>
          <p:cNvSpPr txBox="1"/>
          <p:nvPr/>
        </p:nvSpPr>
        <p:spPr>
          <a:xfrm>
            <a:off x="6366505" y="39121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08" name="Shape 508"/>
          <p:cNvSpPr txBox="1"/>
          <p:nvPr/>
        </p:nvSpPr>
        <p:spPr>
          <a:xfrm>
            <a:off x="7574275" y="265785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Time X</a:t>
            </a:r>
            <a:r>
              <a:rPr b="1" baseline="-25000" lang="en"/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09" name="Shape 509"/>
          <p:cNvSpPr txBox="1"/>
          <p:nvPr/>
        </p:nvSpPr>
        <p:spPr>
          <a:xfrm>
            <a:off x="7585704" y="29215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Place Y</a:t>
            </a:r>
            <a:r>
              <a:rPr b="1" baseline="-25000" lang="en"/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510" name="Shape 510"/>
          <p:cNvSpPr txBox="1"/>
          <p:nvPr/>
        </p:nvSpPr>
        <p:spPr>
          <a:xfrm>
            <a:off x="1108704" y="4369300"/>
            <a:ext cx="9152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Static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1629925"/>
            <a:ext cx="8520599" cy="1977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Wind is a kind of network that is shaped by the movements and interaction of people through time and space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311700" y="1629925"/>
            <a:ext cx="8520599" cy="1977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There is no expectation of any centralized, static infrastructure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